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7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embeddedFontLst>
    <p:embeddedFont>
      <p:font typeface="Open Sans" panose="020B0606030504020204" pitchFamily="34" charset="0"/>
      <p:regular r:id="rId14"/>
      <p:bold r:id="rId15"/>
      <p:italic r:id="rId16"/>
      <p:boldItalic r:id="rId17"/>
    </p:embeddedFont>
    <p:embeddedFont>
      <p:font typeface="Open Sans Light" panose="020B0306030504020204" pitchFamily="34" charset="0"/>
      <p:regular r:id="rId18"/>
      <p:bold r:id="rId19"/>
      <p:italic r:id="rId20"/>
      <p:boldItalic r:id="rId21"/>
    </p:embeddedFont>
    <p:embeddedFont>
      <p:font typeface="Open Sans SemiBold" panose="020B070603080402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nXy6yx+IyTXlA2qWmg60xA==" hashData="b2eHE9msE5CP4Dy5pfNabHHlUdBwq2VqYMbxyaeIJUbvddbuaIiATAoXzc7I6zAWcGDTJWUPjmnAtgKe+I93pw=="/>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06" d="100"/>
          <a:sy n="106" d="100"/>
        </p:scale>
        <p:origin x="67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9" name="Google Shape;47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9" name="Google Shape;68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1" name="Google Shape;71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7" name="Google Shape;48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9" name="Google Shape;50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3" name="Google Shape;53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6" name="Google Shape;55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7" name="Google Shape;55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4" name="Google Shape;58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5" name="Google Shape;58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5" name="Google Shape;62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8" name="Google Shape;65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4" name="Google Shape;67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2.jpg"/><Relationship Id="rId4" Type="http://schemas.openxmlformats.org/officeDocument/2006/relationships/image" Target="../media/image11.jp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0.jpg"/><Relationship Id="rId7" Type="http://schemas.openxmlformats.org/officeDocument/2006/relationships/image" Target="../media/image20.jp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9.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22.jp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2">
  <p:cSld name="title slide 2">
    <p:spTree>
      <p:nvGrpSpPr>
        <p:cNvPr id="1" name="Shape 10"/>
        <p:cNvGrpSpPr/>
        <p:nvPr/>
      </p:nvGrpSpPr>
      <p:grpSpPr>
        <a:xfrm>
          <a:off x="0" y="0"/>
          <a:ext cx="0" cy="0"/>
          <a:chOff x="0" y="0"/>
          <a:chExt cx="0" cy="0"/>
        </a:xfrm>
      </p:grpSpPr>
      <p:sp>
        <p:nvSpPr>
          <p:cNvPr id="11" name="Google Shape;11;p2"/>
          <p:cNvSpPr>
            <a:spLocks noGrp="1"/>
          </p:cNvSpPr>
          <p:nvPr>
            <p:ph type="pic" idx="2"/>
          </p:nvPr>
        </p:nvSpPr>
        <p:spPr>
          <a:xfrm>
            <a:off x="0" y="1"/>
            <a:ext cx="12192000" cy="6858000"/>
          </a:xfrm>
          <a:prstGeom prst="rect">
            <a:avLst/>
          </a:prstGeom>
          <a:blipFill rotWithShape="1">
            <a:blip r:embed="rId2">
              <a:alphaModFix/>
            </a:blip>
            <a:stretch>
              <a:fillRect/>
            </a:stretch>
          </a:blip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Open Sans Light"/>
                <a:ea typeface="Open Sans Light"/>
                <a:cs typeface="Open Sans Light"/>
                <a:sym typeface="Open Sans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12" name="Google Shape;12;p2"/>
          <p:cNvSpPr txBox="1">
            <a:spLocks noGrp="1"/>
          </p:cNvSpPr>
          <p:nvPr>
            <p:ph type="body" idx="1"/>
          </p:nvPr>
        </p:nvSpPr>
        <p:spPr>
          <a:xfrm>
            <a:off x="95251" y="2928937"/>
            <a:ext cx="4476750" cy="1343025"/>
          </a:xfrm>
          <a:prstGeom prst="rect">
            <a:avLst/>
          </a:prstGeom>
          <a:noFill/>
          <a:ln>
            <a:noFill/>
          </a:ln>
        </p:spPr>
        <p:txBody>
          <a:bodyPr spcFirstLastPara="1" wrap="square" lIns="91425" tIns="45700" rIns="91425" bIns="45700" anchor="b" anchorCtr="0">
            <a:noAutofit/>
          </a:bodyPr>
          <a:lstStyle>
            <a:lvl1pPr marL="457200" marR="0" lvl="0" indent="-228600" algn="r" rtl="0">
              <a:lnSpc>
                <a:spcPct val="90000"/>
              </a:lnSpc>
              <a:spcBef>
                <a:spcPts val="1000"/>
              </a:spcBef>
              <a:spcAft>
                <a:spcPts val="0"/>
              </a:spcAft>
              <a:buClr>
                <a:srgbClr val="F2F2F2"/>
              </a:buClr>
              <a:buSzPts val="4400"/>
              <a:buFont typeface="Arial"/>
              <a:buNone/>
              <a:defRPr sz="4400" b="0" i="0" u="none" strike="noStrike" cap="none">
                <a:solidFill>
                  <a:srgbClr val="F2F2F2"/>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13" name="Google Shape;13;p2"/>
          <p:cNvSpPr txBox="1">
            <a:spLocks noGrp="1"/>
          </p:cNvSpPr>
          <p:nvPr>
            <p:ph type="body" idx="3"/>
          </p:nvPr>
        </p:nvSpPr>
        <p:spPr>
          <a:xfrm>
            <a:off x="1282700" y="4248149"/>
            <a:ext cx="3289300" cy="971551"/>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rgbClr val="F2F2F2"/>
              </a:buClr>
              <a:buSzPts val="2200"/>
              <a:buFont typeface="Arial"/>
              <a:buNone/>
              <a:defRPr sz="2200" b="0" i="0" u="none" strike="noStrike" cap="none">
                <a:solidFill>
                  <a:srgbClr val="F2F2F2"/>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14" name="Google Shape;14;p2"/>
          <p:cNvSpPr txBox="1">
            <a:spLocks noGrp="1"/>
          </p:cNvSpPr>
          <p:nvPr>
            <p:ph type="body" idx="4"/>
          </p:nvPr>
        </p:nvSpPr>
        <p:spPr>
          <a:xfrm>
            <a:off x="1282700" y="2305684"/>
            <a:ext cx="3196431" cy="377986"/>
          </a:xfrm>
          <a:prstGeom prst="rect">
            <a:avLst/>
          </a:prstGeom>
          <a:solidFill>
            <a:schemeClr val="accent1"/>
          </a:solidFill>
          <a:ln>
            <a:noFill/>
          </a:ln>
          <a:effectLst>
            <a:outerShdw dist="50800" dir="2700000" algn="tl" rotWithShape="0">
              <a:srgbClr val="000000">
                <a:alpha val="14901"/>
              </a:srgbClr>
            </a:outerShdw>
          </a:effectLst>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F2F2F2"/>
              </a:buClr>
              <a:buSzPts val="1800"/>
              <a:buFont typeface="Arial"/>
              <a:buNone/>
              <a:defRPr sz="1800" b="0" i="0" u="none" strike="noStrike" cap="none">
                <a:solidFill>
                  <a:srgbClr val="F2F2F2"/>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cxnSp>
        <p:nvCxnSpPr>
          <p:cNvPr id="15" name="Google Shape;15;p2"/>
          <p:cNvCxnSpPr/>
          <p:nvPr/>
        </p:nvCxnSpPr>
        <p:spPr>
          <a:xfrm rot="10800000">
            <a:off x="5092700" y="2049463"/>
            <a:ext cx="0" cy="2840037"/>
          </a:xfrm>
          <a:prstGeom prst="straightConnector1">
            <a:avLst/>
          </a:prstGeom>
          <a:noFill/>
          <a:ln w="19050" cap="flat" cmpd="sng">
            <a:solidFill>
              <a:srgbClr val="D8D8D8">
                <a:alpha val="60000"/>
              </a:srgbClr>
            </a:solidFill>
            <a:prstDash val="solid"/>
            <a:miter lim="800000"/>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act">
  <p:cSld name="contact">
    <p:spTree>
      <p:nvGrpSpPr>
        <p:cNvPr id="1" name="Shape 129"/>
        <p:cNvGrpSpPr/>
        <p:nvPr/>
      </p:nvGrpSpPr>
      <p:grpSpPr>
        <a:xfrm>
          <a:off x="0" y="0"/>
          <a:ext cx="0" cy="0"/>
          <a:chOff x="0" y="0"/>
          <a:chExt cx="0" cy="0"/>
        </a:xfrm>
      </p:grpSpPr>
      <p:sp>
        <p:nvSpPr>
          <p:cNvPr id="130" name="Google Shape;130;p11"/>
          <p:cNvSpPr>
            <a:spLocks noGrp="1"/>
          </p:cNvSpPr>
          <p:nvPr>
            <p:ph type="pic" idx="2"/>
          </p:nvPr>
        </p:nvSpPr>
        <p:spPr>
          <a:xfrm>
            <a:off x="0" y="3329399"/>
            <a:ext cx="12192000" cy="3528601"/>
          </a:xfrm>
          <a:prstGeom prst="rect">
            <a:avLst/>
          </a:prstGeom>
          <a:blipFill rotWithShape="1">
            <a:blip r:embed="rId2">
              <a:alphaModFix/>
            </a:blip>
            <a:stretch>
              <a:fillRect t="-73807" b="-56532"/>
            </a:stretch>
          </a:blip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Open Sans Light"/>
                <a:ea typeface="Open Sans Light"/>
                <a:cs typeface="Open Sans Light"/>
                <a:sym typeface="Open Sans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131" name="Google Shape;131;p11"/>
          <p:cNvSpPr txBox="1">
            <a:spLocks noGrp="1"/>
          </p:cNvSpPr>
          <p:nvPr>
            <p:ph type="body" idx="1"/>
          </p:nvPr>
        </p:nvSpPr>
        <p:spPr>
          <a:xfrm>
            <a:off x="578224" y="1907675"/>
            <a:ext cx="996650" cy="1640196"/>
          </a:xfrm>
          <a:prstGeom prst="rect">
            <a:avLst/>
          </a:prstGeom>
          <a:solidFill>
            <a:schemeClr val="accent1"/>
          </a:solidFill>
          <a:ln>
            <a:noFill/>
          </a:ln>
          <a:effectLst>
            <a:outerShdw dist="50800" dir="2700000" algn="tl" rotWithShape="0">
              <a:schemeClr val="dk2">
                <a:alpha val="24705"/>
              </a:schemeClr>
            </a:outerShdw>
          </a:effectLst>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132" name="Google Shape;132;p11"/>
          <p:cNvSpPr txBox="1">
            <a:spLocks noGrp="1"/>
          </p:cNvSpPr>
          <p:nvPr>
            <p:ph type="body" idx="3"/>
          </p:nvPr>
        </p:nvSpPr>
        <p:spPr>
          <a:xfrm>
            <a:off x="6047048" y="412107"/>
            <a:ext cx="1004701" cy="2705552"/>
          </a:xfrm>
          <a:prstGeom prst="rect">
            <a:avLst/>
          </a:prstGeom>
          <a:solidFill>
            <a:schemeClr val="accent1"/>
          </a:solidFill>
          <a:ln>
            <a:noFill/>
          </a:ln>
          <a:effectLst>
            <a:outerShdw dist="50800" dir="2700000" algn="tl" rotWithShape="0">
              <a:schemeClr val="dk2">
                <a:alpha val="24705"/>
              </a:schemeClr>
            </a:outerShdw>
          </a:effectLst>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133" name="Google Shape;133;p11"/>
          <p:cNvSpPr txBox="1">
            <a:spLocks noGrp="1"/>
          </p:cNvSpPr>
          <p:nvPr>
            <p:ph type="body" idx="4"/>
          </p:nvPr>
        </p:nvSpPr>
        <p:spPr>
          <a:xfrm>
            <a:off x="504989" y="442200"/>
            <a:ext cx="5335093" cy="65087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80000"/>
              </a:lnSpc>
              <a:spcBef>
                <a:spcPts val="1000"/>
              </a:spcBef>
              <a:spcAft>
                <a:spcPts val="0"/>
              </a:spcAft>
              <a:buClr>
                <a:schemeClr val="dk1"/>
              </a:buClr>
              <a:buSzPts val="4400"/>
              <a:buFont typeface="Arial"/>
              <a:buNone/>
              <a:defRPr sz="4400" b="0"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134" name="Google Shape;134;p11"/>
          <p:cNvSpPr txBox="1">
            <a:spLocks noGrp="1"/>
          </p:cNvSpPr>
          <p:nvPr>
            <p:ph type="body" idx="5"/>
          </p:nvPr>
        </p:nvSpPr>
        <p:spPr>
          <a:xfrm>
            <a:off x="504989" y="1061546"/>
            <a:ext cx="5335093" cy="65087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200"/>
              <a:buFont typeface="Arial"/>
              <a:buNone/>
              <a:defRPr sz="22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135" name="Google Shape;135;p11"/>
          <p:cNvSpPr txBox="1">
            <a:spLocks noGrp="1"/>
          </p:cNvSpPr>
          <p:nvPr>
            <p:ph type="body" idx="6"/>
          </p:nvPr>
        </p:nvSpPr>
        <p:spPr>
          <a:xfrm>
            <a:off x="1728482" y="2315699"/>
            <a:ext cx="4111601" cy="84977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0000"/>
              </a:lnSpc>
              <a:spcBef>
                <a:spcPts val="1000"/>
              </a:spcBef>
              <a:spcAft>
                <a:spcPts val="0"/>
              </a:spcAft>
              <a:buClr>
                <a:schemeClr val="dk1"/>
              </a:buClr>
              <a:buSzPts val="1700"/>
              <a:buFont typeface="Arial"/>
              <a:buNone/>
              <a:defRPr sz="1700" b="0" i="0" u="none" strike="noStrike" cap="none">
                <a:solidFill>
                  <a:schemeClr val="dk1"/>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Open Sans Light"/>
                <a:ea typeface="Open Sans Light"/>
                <a:cs typeface="Open Sans Light"/>
                <a:sym typeface="Open Sans Light"/>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136" name="Google Shape;136;p11"/>
          <p:cNvSpPr txBox="1">
            <a:spLocks noGrp="1"/>
          </p:cNvSpPr>
          <p:nvPr>
            <p:ph type="body" idx="7"/>
          </p:nvPr>
        </p:nvSpPr>
        <p:spPr>
          <a:xfrm>
            <a:off x="1728482" y="1917211"/>
            <a:ext cx="4111601" cy="398488"/>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20000"/>
              </a:lnSpc>
              <a:spcBef>
                <a:spcPts val="1000"/>
              </a:spcBef>
              <a:spcAft>
                <a:spcPts val="0"/>
              </a:spcAft>
              <a:buClr>
                <a:schemeClr val="dk1"/>
              </a:buClr>
              <a:buSzPts val="2400"/>
              <a:buFont typeface="Arial"/>
              <a:buNone/>
              <a:defRPr sz="2400" b="0" i="0" u="none" strike="noStrike" cap="none">
                <a:solidFill>
                  <a:schemeClr val="dk1"/>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Open Sans Light"/>
                <a:ea typeface="Open Sans Light"/>
                <a:cs typeface="Open Sans Light"/>
                <a:sym typeface="Open Sans Light"/>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137" name="Google Shape;137;p11"/>
          <p:cNvSpPr txBox="1">
            <a:spLocks noGrp="1"/>
          </p:cNvSpPr>
          <p:nvPr>
            <p:ph type="body" idx="8"/>
          </p:nvPr>
        </p:nvSpPr>
        <p:spPr>
          <a:xfrm>
            <a:off x="7132781" y="770663"/>
            <a:ext cx="4659528" cy="27006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20000"/>
              </a:lnSpc>
              <a:spcBef>
                <a:spcPts val="1000"/>
              </a:spcBef>
              <a:spcAft>
                <a:spcPts val="0"/>
              </a:spcAft>
              <a:buClr>
                <a:schemeClr val="dk1"/>
              </a:buClr>
              <a:buSzPts val="1700"/>
              <a:buFont typeface="Arial"/>
              <a:buNone/>
              <a:defRPr sz="1700" b="0" i="0" u="none" strike="noStrike" cap="none">
                <a:solidFill>
                  <a:schemeClr val="dk1"/>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Open Sans Light"/>
                <a:ea typeface="Open Sans Light"/>
                <a:cs typeface="Open Sans Light"/>
                <a:sym typeface="Open Sans Light"/>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138" name="Google Shape;138;p11"/>
          <p:cNvSpPr txBox="1">
            <a:spLocks noGrp="1"/>
          </p:cNvSpPr>
          <p:nvPr>
            <p:ph type="body" idx="9"/>
          </p:nvPr>
        </p:nvSpPr>
        <p:spPr>
          <a:xfrm>
            <a:off x="7132781" y="1634256"/>
            <a:ext cx="4659528" cy="27006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20000"/>
              </a:lnSpc>
              <a:spcBef>
                <a:spcPts val="1000"/>
              </a:spcBef>
              <a:spcAft>
                <a:spcPts val="0"/>
              </a:spcAft>
              <a:buClr>
                <a:schemeClr val="dk1"/>
              </a:buClr>
              <a:buSzPts val="1700"/>
              <a:buFont typeface="Arial"/>
              <a:buNone/>
              <a:defRPr sz="1700" b="0" i="0" u="none" strike="noStrike" cap="none">
                <a:solidFill>
                  <a:schemeClr val="dk1"/>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Open Sans Light"/>
                <a:ea typeface="Open Sans Light"/>
                <a:cs typeface="Open Sans Light"/>
                <a:sym typeface="Open Sans Light"/>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139" name="Google Shape;139;p11"/>
          <p:cNvSpPr txBox="1">
            <a:spLocks noGrp="1"/>
          </p:cNvSpPr>
          <p:nvPr>
            <p:ph type="body" idx="13"/>
          </p:nvPr>
        </p:nvSpPr>
        <p:spPr>
          <a:xfrm>
            <a:off x="7132781" y="2497848"/>
            <a:ext cx="4659528" cy="28848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20000"/>
              </a:lnSpc>
              <a:spcBef>
                <a:spcPts val="1000"/>
              </a:spcBef>
              <a:spcAft>
                <a:spcPts val="0"/>
              </a:spcAft>
              <a:buClr>
                <a:schemeClr val="dk1"/>
              </a:buClr>
              <a:buSzPts val="1700"/>
              <a:buFont typeface="Arial"/>
              <a:buNone/>
              <a:defRPr sz="1700" b="0" i="0" u="none" strike="noStrike" cap="none">
                <a:solidFill>
                  <a:schemeClr val="dk1"/>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Open Sans Light"/>
                <a:ea typeface="Open Sans Light"/>
                <a:cs typeface="Open Sans Light"/>
                <a:sym typeface="Open Sans Light"/>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40"/>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41"/>
        <p:cNvGrpSpPr/>
        <p:nvPr/>
      </p:nvGrpSpPr>
      <p:grpSpPr>
        <a:xfrm>
          <a:off x="0" y="0"/>
          <a:ext cx="0" cy="0"/>
          <a:chOff x="0" y="0"/>
          <a:chExt cx="0" cy="0"/>
        </a:xfrm>
      </p:grpSpPr>
      <p:sp>
        <p:nvSpPr>
          <p:cNvPr id="142" name="Google Shape;142;p13"/>
          <p:cNvSpPr>
            <a:spLocks noGrp="1"/>
          </p:cNvSpPr>
          <p:nvPr>
            <p:ph type="pic" idx="2"/>
          </p:nvPr>
        </p:nvSpPr>
        <p:spPr>
          <a:xfrm>
            <a:off x="0" y="1"/>
            <a:ext cx="12192000" cy="6858000"/>
          </a:xfrm>
          <a:prstGeom prst="rect">
            <a:avLst/>
          </a:prstGeom>
          <a:blipFill rotWithShape="1">
            <a:blip r:embed="rId2">
              <a:alphaModFix/>
            </a:blip>
            <a:stretch>
              <a:fillRect/>
            </a:stretch>
          </a:blip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Open Sans Light"/>
                <a:ea typeface="Open Sans Light"/>
                <a:cs typeface="Open Sans Light"/>
                <a:sym typeface="Open Sans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143" name="Google Shape;143;p13"/>
          <p:cNvSpPr txBox="1">
            <a:spLocks noGrp="1"/>
          </p:cNvSpPr>
          <p:nvPr>
            <p:ph type="body" idx="1"/>
          </p:nvPr>
        </p:nvSpPr>
        <p:spPr>
          <a:xfrm>
            <a:off x="180975" y="2928937"/>
            <a:ext cx="4391025" cy="1343025"/>
          </a:xfrm>
          <a:prstGeom prst="rect">
            <a:avLst/>
          </a:prstGeom>
          <a:noFill/>
          <a:ln>
            <a:noFill/>
          </a:ln>
        </p:spPr>
        <p:txBody>
          <a:bodyPr spcFirstLastPara="1" wrap="square" lIns="91425" tIns="45700" rIns="91425" bIns="45700" anchor="b" anchorCtr="0">
            <a:noAutofit/>
          </a:bodyPr>
          <a:lstStyle>
            <a:lvl1pPr marL="457200" marR="0" lvl="0" indent="-228600" algn="r" rtl="0">
              <a:lnSpc>
                <a:spcPct val="90000"/>
              </a:lnSpc>
              <a:spcBef>
                <a:spcPts val="1000"/>
              </a:spcBef>
              <a:spcAft>
                <a:spcPts val="0"/>
              </a:spcAft>
              <a:buClr>
                <a:srgbClr val="F2F2F2"/>
              </a:buClr>
              <a:buSzPts val="4800"/>
              <a:buFont typeface="Arial"/>
              <a:buNone/>
              <a:defRPr sz="4800" b="0" i="0" u="none" strike="noStrike" cap="none">
                <a:solidFill>
                  <a:srgbClr val="F2F2F2"/>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144" name="Google Shape;144;p13"/>
          <p:cNvSpPr txBox="1">
            <a:spLocks noGrp="1"/>
          </p:cNvSpPr>
          <p:nvPr>
            <p:ph type="body" idx="3"/>
          </p:nvPr>
        </p:nvSpPr>
        <p:spPr>
          <a:xfrm>
            <a:off x="1282700" y="4248149"/>
            <a:ext cx="3289300" cy="971551"/>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rgbClr val="F2F2F2"/>
              </a:buClr>
              <a:buSzPts val="2200"/>
              <a:buFont typeface="Arial"/>
              <a:buNone/>
              <a:defRPr sz="2200" b="0" i="0" u="none" strike="noStrike" cap="none">
                <a:solidFill>
                  <a:srgbClr val="F2F2F2"/>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145" name="Google Shape;145;p13"/>
          <p:cNvSpPr txBox="1">
            <a:spLocks noGrp="1"/>
          </p:cNvSpPr>
          <p:nvPr>
            <p:ph type="body" idx="4"/>
          </p:nvPr>
        </p:nvSpPr>
        <p:spPr>
          <a:xfrm>
            <a:off x="1282700" y="2305684"/>
            <a:ext cx="3196431" cy="377986"/>
          </a:xfrm>
          <a:prstGeom prst="rect">
            <a:avLst/>
          </a:prstGeom>
          <a:solidFill>
            <a:schemeClr val="accent1"/>
          </a:solidFill>
          <a:ln>
            <a:noFill/>
          </a:ln>
          <a:effectLst>
            <a:outerShdw dist="50800" dir="2700000" algn="tl" rotWithShape="0">
              <a:srgbClr val="000000">
                <a:alpha val="14901"/>
              </a:srgbClr>
            </a:outerShdw>
          </a:effectLst>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F2F2F2"/>
              </a:buClr>
              <a:buSzPts val="1800"/>
              <a:buFont typeface="Arial"/>
              <a:buNone/>
              <a:defRPr sz="1800" b="0" i="0" u="none" strike="noStrike" cap="none">
                <a:solidFill>
                  <a:srgbClr val="F2F2F2"/>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cxnSp>
        <p:nvCxnSpPr>
          <p:cNvPr id="146" name="Google Shape;146;p13"/>
          <p:cNvCxnSpPr/>
          <p:nvPr/>
        </p:nvCxnSpPr>
        <p:spPr>
          <a:xfrm rot="10800000">
            <a:off x="5092700" y="2049463"/>
            <a:ext cx="0" cy="2840037"/>
          </a:xfrm>
          <a:prstGeom prst="straightConnector1">
            <a:avLst/>
          </a:prstGeom>
          <a:noFill/>
          <a:ln w="19050" cap="flat" cmpd="sng">
            <a:solidFill>
              <a:srgbClr val="D8D8D8">
                <a:alpha val="60000"/>
              </a:srgbClr>
            </a:solidFill>
            <a:prstDash val="solid"/>
            <a:miter lim="800000"/>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3">
  <p:cSld name="title slide 3">
    <p:spTree>
      <p:nvGrpSpPr>
        <p:cNvPr id="1" name="Shape 147"/>
        <p:cNvGrpSpPr/>
        <p:nvPr/>
      </p:nvGrpSpPr>
      <p:grpSpPr>
        <a:xfrm>
          <a:off x="0" y="0"/>
          <a:ext cx="0" cy="0"/>
          <a:chOff x="0" y="0"/>
          <a:chExt cx="0" cy="0"/>
        </a:xfrm>
      </p:grpSpPr>
      <p:sp>
        <p:nvSpPr>
          <p:cNvPr id="148" name="Google Shape;148;p14"/>
          <p:cNvSpPr>
            <a:spLocks noGrp="1"/>
          </p:cNvSpPr>
          <p:nvPr>
            <p:ph type="pic" idx="2"/>
          </p:nvPr>
        </p:nvSpPr>
        <p:spPr>
          <a:xfrm>
            <a:off x="0" y="1"/>
            <a:ext cx="12192000" cy="6858000"/>
          </a:xfrm>
          <a:prstGeom prst="rect">
            <a:avLst/>
          </a:prstGeom>
          <a:blipFill rotWithShape="1">
            <a:blip r:embed="rId2">
              <a:alphaModFix/>
            </a:blip>
            <a:stretch>
              <a:fillRect/>
            </a:stretch>
          </a:blip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Open Sans Light"/>
                <a:ea typeface="Open Sans Light"/>
                <a:cs typeface="Open Sans Light"/>
                <a:sym typeface="Open Sans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149" name="Google Shape;149;p14"/>
          <p:cNvSpPr txBox="1">
            <a:spLocks noGrp="1"/>
          </p:cNvSpPr>
          <p:nvPr>
            <p:ph type="body" idx="1"/>
          </p:nvPr>
        </p:nvSpPr>
        <p:spPr>
          <a:xfrm>
            <a:off x="180975" y="2928937"/>
            <a:ext cx="4391025" cy="1343025"/>
          </a:xfrm>
          <a:prstGeom prst="rect">
            <a:avLst/>
          </a:prstGeom>
          <a:noFill/>
          <a:ln>
            <a:noFill/>
          </a:ln>
        </p:spPr>
        <p:txBody>
          <a:bodyPr spcFirstLastPara="1" wrap="square" lIns="91425" tIns="45700" rIns="91425" bIns="45700" anchor="b" anchorCtr="0">
            <a:noAutofit/>
          </a:bodyPr>
          <a:lstStyle>
            <a:lvl1pPr marL="457200" marR="0" lvl="0" indent="-228600" algn="r" rtl="0">
              <a:lnSpc>
                <a:spcPct val="90000"/>
              </a:lnSpc>
              <a:spcBef>
                <a:spcPts val="1000"/>
              </a:spcBef>
              <a:spcAft>
                <a:spcPts val="0"/>
              </a:spcAft>
              <a:buClr>
                <a:srgbClr val="F2F2F2"/>
              </a:buClr>
              <a:buSzPts val="4800"/>
              <a:buFont typeface="Arial"/>
              <a:buNone/>
              <a:defRPr sz="4800" b="0" i="0" u="none" strike="noStrike" cap="none">
                <a:solidFill>
                  <a:srgbClr val="F2F2F2"/>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150" name="Google Shape;150;p14"/>
          <p:cNvSpPr txBox="1">
            <a:spLocks noGrp="1"/>
          </p:cNvSpPr>
          <p:nvPr>
            <p:ph type="body" idx="3"/>
          </p:nvPr>
        </p:nvSpPr>
        <p:spPr>
          <a:xfrm>
            <a:off x="1282700" y="4248149"/>
            <a:ext cx="3289300" cy="971551"/>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rgbClr val="F2F2F2"/>
              </a:buClr>
              <a:buSzPts val="2200"/>
              <a:buFont typeface="Arial"/>
              <a:buNone/>
              <a:defRPr sz="2200" b="0" i="0" u="none" strike="noStrike" cap="none">
                <a:solidFill>
                  <a:srgbClr val="F2F2F2"/>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151" name="Google Shape;151;p14"/>
          <p:cNvSpPr txBox="1">
            <a:spLocks noGrp="1"/>
          </p:cNvSpPr>
          <p:nvPr>
            <p:ph type="body" idx="4"/>
          </p:nvPr>
        </p:nvSpPr>
        <p:spPr>
          <a:xfrm>
            <a:off x="1282700" y="2305684"/>
            <a:ext cx="3196431" cy="377986"/>
          </a:xfrm>
          <a:prstGeom prst="rect">
            <a:avLst/>
          </a:prstGeom>
          <a:solidFill>
            <a:schemeClr val="accent1"/>
          </a:solidFill>
          <a:ln>
            <a:noFill/>
          </a:ln>
          <a:effectLst>
            <a:outerShdw dist="50800" dir="2700000" algn="tl" rotWithShape="0">
              <a:srgbClr val="000000">
                <a:alpha val="14901"/>
              </a:srgbClr>
            </a:outerShdw>
          </a:effectLst>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F2F2F2"/>
              </a:buClr>
              <a:buSzPts val="1800"/>
              <a:buFont typeface="Arial"/>
              <a:buNone/>
              <a:defRPr sz="1800" b="0" i="0" u="none" strike="noStrike" cap="none">
                <a:solidFill>
                  <a:srgbClr val="F2F2F2"/>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cxnSp>
        <p:nvCxnSpPr>
          <p:cNvPr id="152" name="Google Shape;152;p14"/>
          <p:cNvCxnSpPr/>
          <p:nvPr/>
        </p:nvCxnSpPr>
        <p:spPr>
          <a:xfrm rot="10800000">
            <a:off x="5092700" y="2049463"/>
            <a:ext cx="0" cy="2840037"/>
          </a:xfrm>
          <a:prstGeom prst="straightConnector1">
            <a:avLst/>
          </a:prstGeom>
          <a:noFill/>
          <a:ln w="19050" cap="flat" cmpd="sng">
            <a:solidFill>
              <a:srgbClr val="D8D8D8">
                <a:alpha val="60000"/>
              </a:srgbClr>
            </a:solidFill>
            <a:prstDash val="solid"/>
            <a:miter lim="800000"/>
            <a:headEnd type="none" w="sm" len="sm"/>
            <a:tailEnd type="none" w="sm" len="sm"/>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ur team">
  <p:cSld name="our team">
    <p:spTree>
      <p:nvGrpSpPr>
        <p:cNvPr id="1" name="Shape 153"/>
        <p:cNvGrpSpPr/>
        <p:nvPr/>
      </p:nvGrpSpPr>
      <p:grpSpPr>
        <a:xfrm>
          <a:off x="0" y="0"/>
          <a:ext cx="0" cy="0"/>
          <a:chOff x="0" y="0"/>
          <a:chExt cx="0" cy="0"/>
        </a:xfrm>
      </p:grpSpPr>
      <p:grpSp>
        <p:nvGrpSpPr>
          <p:cNvPr id="154" name="Google Shape;154;p15"/>
          <p:cNvGrpSpPr/>
          <p:nvPr/>
        </p:nvGrpSpPr>
        <p:grpSpPr>
          <a:xfrm>
            <a:off x="0" y="2682000"/>
            <a:ext cx="12193200" cy="4176000"/>
            <a:chOff x="0" y="2682000"/>
            <a:chExt cx="12193200" cy="4176000"/>
          </a:xfrm>
        </p:grpSpPr>
        <p:sp>
          <p:nvSpPr>
            <p:cNvPr id="155" name="Google Shape;155;p15"/>
            <p:cNvSpPr/>
            <p:nvPr/>
          </p:nvSpPr>
          <p:spPr>
            <a:xfrm>
              <a:off x="0" y="2683565"/>
              <a:ext cx="12192000" cy="4174435"/>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Open Sans Light"/>
                <a:ea typeface="Open Sans Light"/>
                <a:cs typeface="Open Sans Light"/>
                <a:sym typeface="Open Sans Light"/>
              </a:endParaRPr>
            </a:p>
          </p:txBody>
        </p:sp>
        <p:pic>
          <p:nvPicPr>
            <p:cNvPr id="156" name="Google Shape;156;p15"/>
            <p:cNvPicPr preferRelativeResize="0"/>
            <p:nvPr/>
          </p:nvPicPr>
          <p:blipFill rotWithShape="1">
            <a:blip r:embed="rId2">
              <a:alphaModFix/>
            </a:blip>
            <a:srcRect/>
            <a:stretch/>
          </p:blipFill>
          <p:spPr>
            <a:xfrm>
              <a:off x="0" y="2682000"/>
              <a:ext cx="12193200" cy="4176000"/>
            </a:xfrm>
            <a:prstGeom prst="rect">
              <a:avLst/>
            </a:prstGeom>
            <a:noFill/>
            <a:ln>
              <a:noFill/>
            </a:ln>
          </p:spPr>
        </p:pic>
      </p:grpSp>
      <p:sp>
        <p:nvSpPr>
          <p:cNvPr id="157" name="Google Shape;157;p15"/>
          <p:cNvSpPr txBox="1">
            <a:spLocks noGrp="1"/>
          </p:cNvSpPr>
          <p:nvPr>
            <p:ph type="body" idx="1"/>
          </p:nvPr>
        </p:nvSpPr>
        <p:spPr>
          <a:xfrm>
            <a:off x="504990" y="410670"/>
            <a:ext cx="4802734" cy="65087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80000"/>
              </a:lnSpc>
              <a:spcBef>
                <a:spcPts val="1000"/>
              </a:spcBef>
              <a:spcAft>
                <a:spcPts val="0"/>
              </a:spcAft>
              <a:buClr>
                <a:schemeClr val="dk1"/>
              </a:buClr>
              <a:buSzPts val="4400"/>
              <a:buFont typeface="Arial"/>
              <a:buNone/>
              <a:defRPr sz="4400" b="0"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158" name="Google Shape;158;p15"/>
          <p:cNvSpPr txBox="1">
            <a:spLocks noGrp="1"/>
          </p:cNvSpPr>
          <p:nvPr>
            <p:ph type="body" idx="2"/>
          </p:nvPr>
        </p:nvSpPr>
        <p:spPr>
          <a:xfrm>
            <a:off x="504990" y="1061546"/>
            <a:ext cx="4802734" cy="65087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200"/>
              <a:buFont typeface="Arial"/>
              <a:buNone/>
              <a:defRPr sz="22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159" name="Google Shape;159;p15"/>
          <p:cNvSpPr>
            <a:spLocks noGrp="1"/>
          </p:cNvSpPr>
          <p:nvPr>
            <p:ph type="pic" idx="3"/>
          </p:nvPr>
        </p:nvSpPr>
        <p:spPr>
          <a:xfrm>
            <a:off x="1052512" y="1870075"/>
            <a:ext cx="3362325" cy="2513013"/>
          </a:xfrm>
          <a:prstGeom prst="rect">
            <a:avLst/>
          </a:prstGeom>
          <a:blipFill rotWithShape="1">
            <a:blip r:embed="rId3">
              <a:alphaModFix/>
            </a:blip>
            <a:stretch>
              <a:fillRect l="-44014" r="-7264" b="-35001"/>
            </a:stretch>
          </a:blip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Open Sans Light"/>
                <a:ea typeface="Open Sans Light"/>
                <a:cs typeface="Open Sans Light"/>
                <a:sym typeface="Open Sans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160" name="Google Shape;160;p15"/>
          <p:cNvSpPr>
            <a:spLocks noGrp="1"/>
          </p:cNvSpPr>
          <p:nvPr>
            <p:ph type="pic" idx="4"/>
          </p:nvPr>
        </p:nvSpPr>
        <p:spPr>
          <a:xfrm>
            <a:off x="4414837" y="1870074"/>
            <a:ext cx="3362325" cy="2513013"/>
          </a:xfrm>
          <a:prstGeom prst="rect">
            <a:avLst/>
          </a:prstGeom>
          <a:blipFill rotWithShape="1">
            <a:blip r:embed="rId4">
              <a:alphaModFix/>
            </a:blip>
            <a:stretch>
              <a:fillRect t="-27194" b="-73399"/>
            </a:stretch>
          </a:blip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Open Sans Light"/>
                <a:ea typeface="Open Sans Light"/>
                <a:cs typeface="Open Sans Light"/>
                <a:sym typeface="Open Sans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161" name="Google Shape;161;p15"/>
          <p:cNvSpPr>
            <a:spLocks noGrp="1"/>
          </p:cNvSpPr>
          <p:nvPr>
            <p:ph type="pic" idx="5"/>
          </p:nvPr>
        </p:nvSpPr>
        <p:spPr>
          <a:xfrm>
            <a:off x="7777162" y="1870074"/>
            <a:ext cx="3362325" cy="2513013"/>
          </a:xfrm>
          <a:prstGeom prst="rect">
            <a:avLst/>
          </a:prstGeom>
          <a:blipFill rotWithShape="1">
            <a:blip r:embed="rId5">
              <a:alphaModFix/>
            </a:blip>
            <a:stretch>
              <a:fillRect t="-674" b="-100016"/>
            </a:stretch>
          </a:blip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Open Sans Light"/>
                <a:ea typeface="Open Sans Light"/>
                <a:cs typeface="Open Sans Light"/>
                <a:sym typeface="Open Sans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162" name="Google Shape;162;p15"/>
          <p:cNvSpPr txBox="1">
            <a:spLocks noGrp="1"/>
          </p:cNvSpPr>
          <p:nvPr>
            <p:ph type="body" idx="6"/>
          </p:nvPr>
        </p:nvSpPr>
        <p:spPr>
          <a:xfrm>
            <a:off x="1107028" y="3695410"/>
            <a:ext cx="655098" cy="2071977"/>
          </a:xfrm>
          <a:prstGeom prst="rect">
            <a:avLst/>
          </a:prstGeom>
          <a:solidFill>
            <a:schemeClr val="accent1"/>
          </a:solidFill>
          <a:ln>
            <a:noFill/>
          </a:ln>
          <a:effectLst>
            <a:outerShdw dist="50800" dir="2700000" algn="tl" rotWithShape="0">
              <a:schemeClr val="dk2">
                <a:alpha val="14901"/>
              </a:schemeClr>
            </a:outerShdw>
          </a:effectLst>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163" name="Google Shape;163;p15"/>
          <p:cNvSpPr txBox="1">
            <a:spLocks noGrp="1"/>
          </p:cNvSpPr>
          <p:nvPr>
            <p:ph type="body" idx="7"/>
          </p:nvPr>
        </p:nvSpPr>
        <p:spPr>
          <a:xfrm>
            <a:off x="1816693" y="4391577"/>
            <a:ext cx="2420362" cy="447123"/>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F2F2F2"/>
              </a:buClr>
              <a:buSzPts val="2400"/>
              <a:buFont typeface="Arial"/>
              <a:buNone/>
              <a:defRPr sz="2400" b="0" i="0" u="none" strike="noStrike" cap="none">
                <a:solidFill>
                  <a:srgbClr val="F2F2F2"/>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164" name="Google Shape;164;p15"/>
          <p:cNvSpPr txBox="1">
            <a:spLocks noGrp="1"/>
          </p:cNvSpPr>
          <p:nvPr>
            <p:ph type="body" idx="8"/>
          </p:nvPr>
        </p:nvSpPr>
        <p:spPr>
          <a:xfrm>
            <a:off x="1811929" y="4771359"/>
            <a:ext cx="2425126" cy="24831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F2F2F2"/>
              </a:buClr>
              <a:buSzPts val="1800"/>
              <a:buFont typeface="Arial"/>
              <a:buNone/>
              <a:defRPr sz="1800" b="0" i="0" u="none" strike="noStrike" cap="none">
                <a:solidFill>
                  <a:srgbClr val="F2F2F2"/>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165" name="Google Shape;165;p15"/>
          <p:cNvSpPr txBox="1">
            <a:spLocks noGrp="1"/>
          </p:cNvSpPr>
          <p:nvPr>
            <p:ph type="body" idx="9"/>
          </p:nvPr>
        </p:nvSpPr>
        <p:spPr>
          <a:xfrm>
            <a:off x="1807117" y="5099087"/>
            <a:ext cx="2425126" cy="70547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F2F2F2"/>
              </a:buClr>
              <a:buSzPts val="1400"/>
              <a:buFont typeface="Arial"/>
              <a:buNone/>
              <a:defRPr sz="1400" b="0" i="0" u="none" strike="noStrike" cap="none">
                <a:solidFill>
                  <a:srgbClr val="F2F2F2"/>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166" name="Google Shape;166;p15"/>
          <p:cNvSpPr txBox="1">
            <a:spLocks noGrp="1"/>
          </p:cNvSpPr>
          <p:nvPr>
            <p:ph type="body" idx="13"/>
          </p:nvPr>
        </p:nvSpPr>
        <p:spPr>
          <a:xfrm>
            <a:off x="5247795" y="4391577"/>
            <a:ext cx="2420362" cy="447123"/>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F2F2F2"/>
              </a:buClr>
              <a:buSzPts val="2400"/>
              <a:buFont typeface="Arial"/>
              <a:buNone/>
              <a:defRPr sz="2400" b="0" i="0" u="none" strike="noStrike" cap="none">
                <a:solidFill>
                  <a:srgbClr val="F2F2F2"/>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167" name="Google Shape;167;p15"/>
          <p:cNvSpPr txBox="1">
            <a:spLocks noGrp="1"/>
          </p:cNvSpPr>
          <p:nvPr>
            <p:ph type="body" idx="14"/>
          </p:nvPr>
        </p:nvSpPr>
        <p:spPr>
          <a:xfrm>
            <a:off x="5243031" y="4771359"/>
            <a:ext cx="2425126" cy="24831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F2F2F2"/>
              </a:buClr>
              <a:buSzPts val="1800"/>
              <a:buFont typeface="Arial"/>
              <a:buNone/>
              <a:defRPr sz="1800" b="0" i="0" u="none" strike="noStrike" cap="none">
                <a:solidFill>
                  <a:srgbClr val="F2F2F2"/>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168" name="Google Shape;168;p15"/>
          <p:cNvSpPr txBox="1">
            <a:spLocks noGrp="1"/>
          </p:cNvSpPr>
          <p:nvPr>
            <p:ph type="body" idx="15"/>
          </p:nvPr>
        </p:nvSpPr>
        <p:spPr>
          <a:xfrm>
            <a:off x="5238219" y="5099087"/>
            <a:ext cx="2425126" cy="70547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F2F2F2"/>
              </a:buClr>
              <a:buSzPts val="1400"/>
              <a:buFont typeface="Arial"/>
              <a:buNone/>
              <a:defRPr sz="1400" b="0" i="0" u="none" strike="noStrike" cap="none">
                <a:solidFill>
                  <a:srgbClr val="F2F2F2"/>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169" name="Google Shape;169;p15"/>
          <p:cNvSpPr txBox="1">
            <a:spLocks noGrp="1"/>
          </p:cNvSpPr>
          <p:nvPr>
            <p:ph type="body" idx="16"/>
          </p:nvPr>
        </p:nvSpPr>
        <p:spPr>
          <a:xfrm>
            <a:off x="8603071" y="4354399"/>
            <a:ext cx="2420362" cy="447123"/>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F2F2F2"/>
              </a:buClr>
              <a:buSzPts val="2400"/>
              <a:buFont typeface="Arial"/>
              <a:buNone/>
              <a:defRPr sz="2400" b="0" i="0" u="none" strike="noStrike" cap="none">
                <a:solidFill>
                  <a:srgbClr val="F2F2F2"/>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170" name="Google Shape;170;p15"/>
          <p:cNvSpPr txBox="1">
            <a:spLocks noGrp="1"/>
          </p:cNvSpPr>
          <p:nvPr>
            <p:ph type="body" idx="17"/>
          </p:nvPr>
        </p:nvSpPr>
        <p:spPr>
          <a:xfrm>
            <a:off x="8598307" y="4734181"/>
            <a:ext cx="2425126" cy="24831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F2F2F2"/>
              </a:buClr>
              <a:buSzPts val="1800"/>
              <a:buFont typeface="Arial"/>
              <a:buNone/>
              <a:defRPr sz="1800" b="0" i="0" u="none" strike="noStrike" cap="none">
                <a:solidFill>
                  <a:srgbClr val="F2F2F2"/>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171" name="Google Shape;171;p15"/>
          <p:cNvSpPr txBox="1">
            <a:spLocks noGrp="1"/>
          </p:cNvSpPr>
          <p:nvPr>
            <p:ph type="body" idx="18"/>
          </p:nvPr>
        </p:nvSpPr>
        <p:spPr>
          <a:xfrm>
            <a:off x="8593495" y="5061909"/>
            <a:ext cx="2425126" cy="70547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F2F2F2"/>
              </a:buClr>
              <a:buSzPts val="1400"/>
              <a:buFont typeface="Arial"/>
              <a:buNone/>
              <a:defRPr sz="1400" b="0" i="0" u="none" strike="noStrike" cap="none">
                <a:solidFill>
                  <a:srgbClr val="F2F2F2"/>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172" name="Google Shape;172;p15"/>
          <p:cNvSpPr txBox="1">
            <a:spLocks noGrp="1"/>
          </p:cNvSpPr>
          <p:nvPr>
            <p:ph type="body" idx="19"/>
          </p:nvPr>
        </p:nvSpPr>
        <p:spPr>
          <a:xfrm>
            <a:off x="4509630" y="3695409"/>
            <a:ext cx="655098" cy="2071977"/>
          </a:xfrm>
          <a:prstGeom prst="rect">
            <a:avLst/>
          </a:prstGeom>
          <a:solidFill>
            <a:schemeClr val="accent1"/>
          </a:solidFill>
          <a:ln>
            <a:noFill/>
          </a:ln>
          <a:effectLst>
            <a:outerShdw dist="50800" dir="2700000" algn="tl" rotWithShape="0">
              <a:schemeClr val="dk2">
                <a:alpha val="14901"/>
              </a:schemeClr>
            </a:outerShdw>
          </a:effectLst>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173" name="Google Shape;173;p15"/>
          <p:cNvSpPr txBox="1">
            <a:spLocks noGrp="1"/>
          </p:cNvSpPr>
          <p:nvPr>
            <p:ph type="body" idx="20"/>
          </p:nvPr>
        </p:nvSpPr>
        <p:spPr>
          <a:xfrm>
            <a:off x="7891909" y="3695409"/>
            <a:ext cx="655098" cy="2071977"/>
          </a:xfrm>
          <a:prstGeom prst="rect">
            <a:avLst/>
          </a:prstGeom>
          <a:solidFill>
            <a:schemeClr val="accent1"/>
          </a:solidFill>
          <a:ln>
            <a:noFill/>
          </a:ln>
          <a:effectLst>
            <a:outerShdw dist="50800" dir="2700000" algn="tl" rotWithShape="0">
              <a:schemeClr val="dk2">
                <a:alpha val="24705"/>
              </a:schemeClr>
            </a:outerShdw>
          </a:effectLst>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graph place">
  <p:cSld name="graph place">
    <p:spTree>
      <p:nvGrpSpPr>
        <p:cNvPr id="1" name="Shape 174"/>
        <p:cNvGrpSpPr/>
        <p:nvPr/>
      </p:nvGrpSpPr>
      <p:grpSpPr>
        <a:xfrm>
          <a:off x="0" y="0"/>
          <a:ext cx="0" cy="0"/>
          <a:chOff x="0" y="0"/>
          <a:chExt cx="0" cy="0"/>
        </a:xfrm>
      </p:grpSpPr>
      <p:grpSp>
        <p:nvGrpSpPr>
          <p:cNvPr id="175" name="Google Shape;175;p16"/>
          <p:cNvGrpSpPr/>
          <p:nvPr/>
        </p:nvGrpSpPr>
        <p:grpSpPr>
          <a:xfrm>
            <a:off x="5638800" y="0"/>
            <a:ext cx="6553200" cy="6858000"/>
            <a:chOff x="5638800" y="0"/>
            <a:chExt cx="6553200" cy="6858000"/>
          </a:xfrm>
        </p:grpSpPr>
        <p:sp>
          <p:nvSpPr>
            <p:cNvPr id="176" name="Google Shape;176;p16"/>
            <p:cNvSpPr/>
            <p:nvPr/>
          </p:nvSpPr>
          <p:spPr>
            <a:xfrm>
              <a:off x="5638800" y="0"/>
              <a:ext cx="65532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Open Sans Light"/>
                <a:ea typeface="Open Sans Light"/>
                <a:cs typeface="Open Sans Light"/>
                <a:sym typeface="Open Sans Light"/>
              </a:endParaRPr>
            </a:p>
          </p:txBody>
        </p:sp>
        <p:pic>
          <p:nvPicPr>
            <p:cNvPr id="177" name="Google Shape;177;p16"/>
            <p:cNvPicPr preferRelativeResize="0"/>
            <p:nvPr/>
          </p:nvPicPr>
          <p:blipFill rotWithShape="1">
            <a:blip r:embed="rId2">
              <a:alphaModFix/>
            </a:blip>
            <a:srcRect/>
            <a:stretch/>
          </p:blipFill>
          <p:spPr>
            <a:xfrm>
              <a:off x="5638800" y="0"/>
              <a:ext cx="6552000" cy="6858000"/>
            </a:xfrm>
            <a:prstGeom prst="rect">
              <a:avLst/>
            </a:prstGeom>
            <a:noFill/>
            <a:ln>
              <a:noFill/>
            </a:ln>
          </p:spPr>
        </p:pic>
      </p:grpSp>
      <p:sp>
        <p:nvSpPr>
          <p:cNvPr id="178" name="Google Shape;178;p16"/>
          <p:cNvSpPr txBox="1">
            <a:spLocks noGrp="1"/>
          </p:cNvSpPr>
          <p:nvPr>
            <p:ph type="body" idx="1"/>
          </p:nvPr>
        </p:nvSpPr>
        <p:spPr>
          <a:xfrm>
            <a:off x="5248274" y="5515992"/>
            <a:ext cx="1707610" cy="990505"/>
          </a:xfrm>
          <a:prstGeom prst="rect">
            <a:avLst/>
          </a:prstGeom>
          <a:solidFill>
            <a:schemeClr val="accent1"/>
          </a:solidFill>
          <a:ln>
            <a:noFill/>
          </a:ln>
          <a:effectLst>
            <a:outerShdw dist="50800" dir="2700000" algn="tl" rotWithShape="0">
              <a:schemeClr val="dk2">
                <a:alpha val="24705"/>
              </a:schemeClr>
            </a:outerShdw>
          </a:effectLst>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179" name="Google Shape;179;p16"/>
          <p:cNvSpPr txBox="1">
            <a:spLocks noGrp="1"/>
          </p:cNvSpPr>
          <p:nvPr>
            <p:ph type="body" idx="2"/>
          </p:nvPr>
        </p:nvSpPr>
        <p:spPr>
          <a:xfrm>
            <a:off x="504990" y="442200"/>
            <a:ext cx="4802734" cy="65087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80000"/>
              </a:lnSpc>
              <a:spcBef>
                <a:spcPts val="1000"/>
              </a:spcBef>
              <a:spcAft>
                <a:spcPts val="0"/>
              </a:spcAft>
              <a:buClr>
                <a:schemeClr val="dk1"/>
              </a:buClr>
              <a:buSzPts val="4400"/>
              <a:buFont typeface="Arial"/>
              <a:buNone/>
              <a:defRPr sz="4400" b="0"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180" name="Google Shape;180;p16"/>
          <p:cNvSpPr txBox="1">
            <a:spLocks noGrp="1"/>
          </p:cNvSpPr>
          <p:nvPr>
            <p:ph type="body" idx="3"/>
          </p:nvPr>
        </p:nvSpPr>
        <p:spPr>
          <a:xfrm>
            <a:off x="504990" y="1061546"/>
            <a:ext cx="4802734" cy="65087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200"/>
              <a:buFont typeface="Arial"/>
              <a:buNone/>
              <a:defRPr sz="22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181" name="Google Shape;181;p16"/>
          <p:cNvSpPr txBox="1">
            <a:spLocks noGrp="1"/>
          </p:cNvSpPr>
          <p:nvPr>
            <p:ph type="body" idx="4"/>
          </p:nvPr>
        </p:nvSpPr>
        <p:spPr>
          <a:xfrm>
            <a:off x="504990" y="2443468"/>
            <a:ext cx="4802734" cy="144273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182" name="Google Shape;182;p16"/>
          <p:cNvSpPr txBox="1">
            <a:spLocks noGrp="1"/>
          </p:cNvSpPr>
          <p:nvPr>
            <p:ph type="body" idx="5"/>
          </p:nvPr>
        </p:nvSpPr>
        <p:spPr>
          <a:xfrm>
            <a:off x="504990" y="3979730"/>
            <a:ext cx="4397210" cy="2370270"/>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10000"/>
              </a:lnSpc>
              <a:spcBef>
                <a:spcPts val="1000"/>
              </a:spcBef>
              <a:spcAft>
                <a:spcPts val="0"/>
              </a:spcAft>
              <a:buClr>
                <a:schemeClr val="accent1"/>
              </a:buClr>
              <a:buSzPts val="1800"/>
              <a:buFont typeface="Noto Sans Symbols"/>
              <a:buChar char="▪"/>
              <a:defRPr sz="1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183" name="Google Shape;183;p16"/>
          <p:cNvSpPr txBox="1">
            <a:spLocks noGrp="1"/>
          </p:cNvSpPr>
          <p:nvPr>
            <p:ph type="body" idx="6"/>
          </p:nvPr>
        </p:nvSpPr>
        <p:spPr>
          <a:xfrm>
            <a:off x="7195070" y="5515991"/>
            <a:ext cx="4802734" cy="990505"/>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10000"/>
              </a:lnSpc>
              <a:spcBef>
                <a:spcPts val="1000"/>
              </a:spcBef>
              <a:spcAft>
                <a:spcPts val="0"/>
              </a:spcAft>
              <a:buClr>
                <a:srgbClr val="F2F2F2"/>
              </a:buClr>
              <a:buSzPts val="1800"/>
              <a:buFont typeface="Arial"/>
              <a:buNone/>
              <a:defRPr sz="1800" b="0" i="0" u="none" strike="noStrike" cap="none">
                <a:solidFill>
                  <a:srgbClr val="F2F2F2"/>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hart place #1">
  <p:cSld name="chart place #1">
    <p:spTree>
      <p:nvGrpSpPr>
        <p:cNvPr id="1" name="Shape 184"/>
        <p:cNvGrpSpPr/>
        <p:nvPr/>
      </p:nvGrpSpPr>
      <p:grpSpPr>
        <a:xfrm>
          <a:off x="0" y="0"/>
          <a:ext cx="0" cy="0"/>
          <a:chOff x="0" y="0"/>
          <a:chExt cx="0" cy="0"/>
        </a:xfrm>
      </p:grpSpPr>
      <p:grpSp>
        <p:nvGrpSpPr>
          <p:cNvPr id="185" name="Google Shape;185;p17"/>
          <p:cNvGrpSpPr/>
          <p:nvPr/>
        </p:nvGrpSpPr>
        <p:grpSpPr>
          <a:xfrm>
            <a:off x="0" y="0"/>
            <a:ext cx="12193200" cy="4176000"/>
            <a:chOff x="0" y="2682000"/>
            <a:chExt cx="12193200" cy="4176000"/>
          </a:xfrm>
        </p:grpSpPr>
        <p:sp>
          <p:nvSpPr>
            <p:cNvPr id="186" name="Google Shape;186;p17"/>
            <p:cNvSpPr/>
            <p:nvPr/>
          </p:nvSpPr>
          <p:spPr>
            <a:xfrm>
              <a:off x="0" y="2683565"/>
              <a:ext cx="12192000" cy="4174435"/>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Open Sans Light"/>
                <a:ea typeface="Open Sans Light"/>
                <a:cs typeface="Open Sans Light"/>
                <a:sym typeface="Open Sans Light"/>
              </a:endParaRPr>
            </a:p>
          </p:txBody>
        </p:sp>
        <p:pic>
          <p:nvPicPr>
            <p:cNvPr id="187" name="Google Shape;187;p17"/>
            <p:cNvPicPr preferRelativeResize="0"/>
            <p:nvPr/>
          </p:nvPicPr>
          <p:blipFill rotWithShape="1">
            <a:blip r:embed="rId2">
              <a:alphaModFix/>
            </a:blip>
            <a:srcRect/>
            <a:stretch/>
          </p:blipFill>
          <p:spPr>
            <a:xfrm>
              <a:off x="0" y="2682000"/>
              <a:ext cx="12193200" cy="4176000"/>
            </a:xfrm>
            <a:prstGeom prst="rect">
              <a:avLst/>
            </a:prstGeom>
            <a:noFill/>
            <a:ln>
              <a:noFill/>
            </a:ln>
          </p:spPr>
        </p:pic>
      </p:grpSp>
      <p:sp>
        <p:nvSpPr>
          <p:cNvPr id="188" name="Google Shape;188;p17"/>
          <p:cNvSpPr txBox="1">
            <a:spLocks noGrp="1"/>
          </p:cNvSpPr>
          <p:nvPr>
            <p:ph type="body" idx="1"/>
          </p:nvPr>
        </p:nvSpPr>
        <p:spPr>
          <a:xfrm>
            <a:off x="5118121" y="565428"/>
            <a:ext cx="892385" cy="342900"/>
          </a:xfrm>
          <a:prstGeom prst="rect">
            <a:avLst/>
          </a:prstGeom>
          <a:noFill/>
          <a:ln>
            <a:noFill/>
          </a:ln>
        </p:spPr>
        <p:txBody>
          <a:bodyPr spcFirstLastPara="1" wrap="square" lIns="91425" tIns="45700" rIns="91425" bIns="45700" anchor="b" anchorCtr="0">
            <a:noAutofit/>
          </a:bodyPr>
          <a:lstStyle>
            <a:lvl1pPr marL="457200" marR="0" lvl="0" indent="-228600" algn="r" rtl="0">
              <a:lnSpc>
                <a:spcPct val="90000"/>
              </a:lnSpc>
              <a:spcBef>
                <a:spcPts val="1000"/>
              </a:spcBef>
              <a:spcAft>
                <a:spcPts val="0"/>
              </a:spcAft>
              <a:buClr>
                <a:schemeClr val="lt1"/>
              </a:buClr>
              <a:buSzPts val="2200"/>
              <a:buFont typeface="Arial"/>
              <a:buNone/>
              <a:defRPr sz="2200" b="0" i="0" u="none" strike="noStrike" cap="none">
                <a:solidFill>
                  <a:schemeClr val="lt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189" name="Google Shape;189;p17"/>
          <p:cNvSpPr txBox="1">
            <a:spLocks noGrp="1"/>
          </p:cNvSpPr>
          <p:nvPr>
            <p:ph type="body" idx="2"/>
          </p:nvPr>
        </p:nvSpPr>
        <p:spPr>
          <a:xfrm>
            <a:off x="4614639" y="2625249"/>
            <a:ext cx="905240" cy="342900"/>
          </a:xfrm>
          <a:prstGeom prst="rect">
            <a:avLst/>
          </a:prstGeom>
          <a:noFill/>
          <a:ln>
            <a:noFill/>
          </a:ln>
        </p:spPr>
        <p:txBody>
          <a:bodyPr spcFirstLastPara="1" wrap="square" lIns="91425" tIns="45700" rIns="91425" bIns="45700" anchor="b" anchorCtr="0">
            <a:noAutofit/>
          </a:bodyPr>
          <a:lstStyle>
            <a:lvl1pPr marL="457200" marR="0" lvl="0" indent="-228600" algn="r" rtl="0">
              <a:lnSpc>
                <a:spcPct val="90000"/>
              </a:lnSpc>
              <a:spcBef>
                <a:spcPts val="1000"/>
              </a:spcBef>
              <a:spcAft>
                <a:spcPts val="0"/>
              </a:spcAft>
              <a:buClr>
                <a:schemeClr val="lt1"/>
              </a:buClr>
              <a:buSzPts val="2200"/>
              <a:buFont typeface="Arial"/>
              <a:buNone/>
              <a:defRPr sz="2200" b="0" i="0" u="none" strike="noStrike" cap="none">
                <a:solidFill>
                  <a:schemeClr val="lt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190" name="Google Shape;190;p17"/>
          <p:cNvSpPr txBox="1">
            <a:spLocks noGrp="1"/>
          </p:cNvSpPr>
          <p:nvPr>
            <p:ph type="body" idx="3"/>
          </p:nvPr>
        </p:nvSpPr>
        <p:spPr>
          <a:xfrm>
            <a:off x="4503914" y="1214638"/>
            <a:ext cx="884550" cy="342900"/>
          </a:xfrm>
          <a:prstGeom prst="rect">
            <a:avLst/>
          </a:prstGeom>
          <a:noFill/>
          <a:ln>
            <a:noFill/>
          </a:ln>
        </p:spPr>
        <p:txBody>
          <a:bodyPr spcFirstLastPara="1" wrap="square" lIns="91425" tIns="45700" rIns="91425" bIns="45700" anchor="b" anchorCtr="0">
            <a:noAutofit/>
          </a:bodyPr>
          <a:lstStyle>
            <a:lvl1pPr marL="457200" marR="0" lvl="0" indent="-228600" algn="r" rtl="0">
              <a:lnSpc>
                <a:spcPct val="90000"/>
              </a:lnSpc>
              <a:spcBef>
                <a:spcPts val="1000"/>
              </a:spcBef>
              <a:spcAft>
                <a:spcPts val="0"/>
              </a:spcAft>
              <a:buClr>
                <a:schemeClr val="lt1"/>
              </a:buClr>
              <a:buSzPts val="2200"/>
              <a:buFont typeface="Arial"/>
              <a:buNone/>
              <a:defRPr sz="2200" b="0" i="0" u="none" strike="noStrike" cap="none">
                <a:solidFill>
                  <a:schemeClr val="lt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191" name="Google Shape;191;p17"/>
          <p:cNvSpPr txBox="1">
            <a:spLocks noGrp="1"/>
          </p:cNvSpPr>
          <p:nvPr>
            <p:ph type="body" idx="4"/>
          </p:nvPr>
        </p:nvSpPr>
        <p:spPr>
          <a:xfrm>
            <a:off x="10745796" y="869276"/>
            <a:ext cx="825999" cy="3429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1"/>
              </a:buClr>
              <a:buSzPts val="2200"/>
              <a:buFont typeface="Arial"/>
              <a:buNone/>
              <a:defRPr sz="2200" b="0" i="0" u="none" strike="noStrike" cap="none">
                <a:solidFill>
                  <a:schemeClr val="lt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192" name="Google Shape;192;p17"/>
          <p:cNvSpPr txBox="1">
            <a:spLocks noGrp="1"/>
          </p:cNvSpPr>
          <p:nvPr>
            <p:ph type="body" idx="5"/>
          </p:nvPr>
        </p:nvSpPr>
        <p:spPr>
          <a:xfrm>
            <a:off x="11039481" y="2252482"/>
            <a:ext cx="812982" cy="3429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1"/>
              </a:buClr>
              <a:buSzPts val="2200"/>
              <a:buFont typeface="Arial"/>
              <a:buNone/>
              <a:defRPr sz="2200" b="0" i="0" u="none" strike="noStrike" cap="none">
                <a:solidFill>
                  <a:schemeClr val="lt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193" name="Google Shape;193;p17"/>
          <p:cNvSpPr txBox="1">
            <a:spLocks noGrp="1"/>
          </p:cNvSpPr>
          <p:nvPr>
            <p:ph type="body" idx="6"/>
          </p:nvPr>
        </p:nvSpPr>
        <p:spPr>
          <a:xfrm rot="10800000" flipH="1">
            <a:off x="5676139" y="1555858"/>
            <a:ext cx="1440000" cy="1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2200"/>
              <a:buFont typeface="Arial"/>
              <a:buNone/>
              <a:defRPr sz="2200" b="0" i="0" u="none" strike="noStrike" cap="none">
                <a:solidFill>
                  <a:schemeClr val="lt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194" name="Google Shape;194;p17"/>
          <p:cNvSpPr txBox="1">
            <a:spLocks noGrp="1"/>
          </p:cNvSpPr>
          <p:nvPr>
            <p:ph type="body" idx="7"/>
          </p:nvPr>
        </p:nvSpPr>
        <p:spPr>
          <a:xfrm rot="10800000" flipH="1">
            <a:off x="6294512" y="908328"/>
            <a:ext cx="1584000" cy="1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2200"/>
              <a:buFont typeface="Arial"/>
              <a:buNone/>
              <a:defRPr sz="2200" b="0" i="0" u="none" strike="noStrike" cap="none">
                <a:solidFill>
                  <a:schemeClr val="lt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195" name="Google Shape;195;p17"/>
          <p:cNvSpPr txBox="1">
            <a:spLocks noGrp="1"/>
          </p:cNvSpPr>
          <p:nvPr>
            <p:ph type="body" idx="8"/>
          </p:nvPr>
        </p:nvSpPr>
        <p:spPr>
          <a:xfrm rot="10800000" flipH="1">
            <a:off x="9028183" y="1212958"/>
            <a:ext cx="1440000" cy="1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2200"/>
              <a:buFont typeface="Arial"/>
              <a:buNone/>
              <a:defRPr sz="2200" b="0" i="0" u="none" strike="noStrike" cap="none">
                <a:solidFill>
                  <a:schemeClr val="lt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196" name="Google Shape;196;p17"/>
          <p:cNvSpPr txBox="1">
            <a:spLocks noGrp="1"/>
          </p:cNvSpPr>
          <p:nvPr>
            <p:ph type="body" idx="9"/>
          </p:nvPr>
        </p:nvSpPr>
        <p:spPr>
          <a:xfrm rot="10800000" flipH="1">
            <a:off x="9346555" y="2599363"/>
            <a:ext cx="1440000" cy="1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2200"/>
              <a:buFont typeface="Arial"/>
              <a:buNone/>
              <a:defRPr sz="2200" b="0" i="0" u="none" strike="noStrike" cap="none">
                <a:solidFill>
                  <a:schemeClr val="lt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197" name="Google Shape;197;p17"/>
          <p:cNvSpPr txBox="1">
            <a:spLocks noGrp="1"/>
          </p:cNvSpPr>
          <p:nvPr>
            <p:ph type="body" idx="13"/>
          </p:nvPr>
        </p:nvSpPr>
        <p:spPr>
          <a:xfrm rot="10800000" flipH="1">
            <a:off x="5803884" y="2966469"/>
            <a:ext cx="1440000" cy="1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2200"/>
              <a:buFont typeface="Arial"/>
              <a:buNone/>
              <a:defRPr sz="2200" b="0" i="0" u="none" strike="noStrike" cap="none">
                <a:solidFill>
                  <a:schemeClr val="lt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198" name="Google Shape;198;p17"/>
          <p:cNvSpPr txBox="1">
            <a:spLocks noGrp="1"/>
          </p:cNvSpPr>
          <p:nvPr>
            <p:ph type="body" idx="14"/>
          </p:nvPr>
        </p:nvSpPr>
        <p:spPr>
          <a:xfrm>
            <a:off x="4651383" y="4543875"/>
            <a:ext cx="6829417" cy="181882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0000"/>
              </a:lnSpc>
              <a:spcBef>
                <a:spcPts val="1000"/>
              </a:spcBef>
              <a:spcAft>
                <a:spcPts val="0"/>
              </a:spcAft>
              <a:buClr>
                <a:schemeClr val="dk1"/>
              </a:buClr>
              <a:buSzPts val="1700"/>
              <a:buFont typeface="Arial"/>
              <a:buNone/>
              <a:defRPr sz="1700" b="0" i="0" u="none" strike="noStrike" cap="none">
                <a:solidFill>
                  <a:schemeClr val="dk1"/>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Open Sans Light"/>
                <a:ea typeface="Open Sans Light"/>
                <a:cs typeface="Open Sans Light"/>
                <a:sym typeface="Open Sans Light"/>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199" name="Google Shape;199;p17"/>
          <p:cNvSpPr txBox="1">
            <a:spLocks noGrp="1"/>
          </p:cNvSpPr>
          <p:nvPr>
            <p:ph type="body" idx="15"/>
          </p:nvPr>
        </p:nvSpPr>
        <p:spPr>
          <a:xfrm>
            <a:off x="794759" y="3939166"/>
            <a:ext cx="3252805" cy="2276975"/>
          </a:xfrm>
          <a:prstGeom prst="rect">
            <a:avLst/>
          </a:prstGeom>
          <a:solidFill>
            <a:schemeClr val="accent1"/>
          </a:solidFill>
          <a:ln>
            <a:noFill/>
          </a:ln>
          <a:effectLst>
            <a:outerShdw dist="50800" dir="2700000" algn="tl" rotWithShape="0">
              <a:schemeClr val="dk2">
                <a:alpha val="24705"/>
              </a:schemeClr>
            </a:outerShdw>
          </a:effectLst>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200" name="Google Shape;200;p17"/>
          <p:cNvSpPr txBox="1">
            <a:spLocks noGrp="1"/>
          </p:cNvSpPr>
          <p:nvPr>
            <p:ph type="body" idx="16"/>
          </p:nvPr>
        </p:nvSpPr>
        <p:spPr>
          <a:xfrm>
            <a:off x="173705" y="700806"/>
            <a:ext cx="3724957" cy="1773312"/>
          </a:xfrm>
          <a:prstGeom prst="rect">
            <a:avLst/>
          </a:prstGeom>
          <a:noFill/>
          <a:ln>
            <a:noFill/>
          </a:ln>
        </p:spPr>
        <p:txBody>
          <a:bodyPr spcFirstLastPara="1" wrap="square" lIns="91425" tIns="45700" rIns="91425" bIns="45700" anchor="b" anchorCtr="0">
            <a:noAutofit/>
          </a:bodyPr>
          <a:lstStyle>
            <a:lvl1pPr marL="457200" marR="0" lvl="0" indent="-228600" algn="r" rtl="0">
              <a:lnSpc>
                <a:spcPct val="94000"/>
              </a:lnSpc>
              <a:spcBef>
                <a:spcPts val="1000"/>
              </a:spcBef>
              <a:spcAft>
                <a:spcPts val="0"/>
              </a:spcAft>
              <a:buClr>
                <a:srgbClr val="F2F2F2"/>
              </a:buClr>
              <a:buSzPts val="4000"/>
              <a:buFont typeface="Arial"/>
              <a:buNone/>
              <a:defRPr sz="4000" b="0" i="0" u="none" strike="noStrike" cap="none">
                <a:solidFill>
                  <a:srgbClr val="F2F2F2"/>
                </a:solidFill>
                <a:latin typeface="Open Sans Light"/>
                <a:ea typeface="Open Sans Light"/>
                <a:cs typeface="Open Sans Light"/>
                <a:sym typeface="Open Sans Light"/>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Open Sans Light"/>
                <a:ea typeface="Open Sans Light"/>
                <a:cs typeface="Open Sans Light"/>
                <a:sym typeface="Open Sans Light"/>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201" name="Google Shape;201;p17"/>
          <p:cNvSpPr txBox="1">
            <a:spLocks noGrp="1"/>
          </p:cNvSpPr>
          <p:nvPr>
            <p:ph type="body" idx="17"/>
          </p:nvPr>
        </p:nvSpPr>
        <p:spPr>
          <a:xfrm>
            <a:off x="1074198" y="2481884"/>
            <a:ext cx="2824464" cy="807245"/>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F2F2F2"/>
              </a:buClr>
              <a:buSzPts val="2100"/>
              <a:buFont typeface="Arial"/>
              <a:buNone/>
              <a:defRPr sz="2100" b="0" i="0" u="none" strike="noStrike" cap="none">
                <a:solidFill>
                  <a:srgbClr val="F2F2F2"/>
                </a:solidFill>
                <a:latin typeface="Open Sans Light"/>
                <a:ea typeface="Open Sans Light"/>
                <a:cs typeface="Open Sans Light"/>
                <a:sym typeface="Open Sans Light"/>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Open Sans Light"/>
                <a:ea typeface="Open Sans Light"/>
                <a:cs typeface="Open Sans Light"/>
                <a:sym typeface="Open Sans Light"/>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cxnSp>
        <p:nvCxnSpPr>
          <p:cNvPr id="202" name="Google Shape;202;p17"/>
          <p:cNvCxnSpPr/>
          <p:nvPr/>
        </p:nvCxnSpPr>
        <p:spPr>
          <a:xfrm rot="10800000">
            <a:off x="4343400" y="885825"/>
            <a:ext cx="0" cy="2435225"/>
          </a:xfrm>
          <a:prstGeom prst="straightConnector1">
            <a:avLst/>
          </a:prstGeom>
          <a:noFill/>
          <a:ln w="12700" cap="flat" cmpd="sng">
            <a:solidFill>
              <a:srgbClr val="D8D8D8"/>
            </a:solidFill>
            <a:prstDash val="solid"/>
            <a:miter lim="800000"/>
            <a:headEnd type="none" w="sm" len="sm"/>
            <a:tailEnd type="none" w="sm" len="sm"/>
          </a:ln>
        </p:spPr>
      </p:cxnSp>
      <p:sp>
        <p:nvSpPr>
          <p:cNvPr id="203" name="Google Shape;203;p17"/>
          <p:cNvSpPr>
            <a:spLocks noGrp="1"/>
          </p:cNvSpPr>
          <p:nvPr>
            <p:ph type="body" idx="18"/>
          </p:nvPr>
        </p:nvSpPr>
        <p:spPr>
          <a:xfrm>
            <a:off x="7159749" y="1133979"/>
            <a:ext cx="2113200" cy="2113200"/>
          </a:xfrm>
          <a:prstGeom prst="ellipse">
            <a:avLst/>
          </a:prstGeom>
          <a:solidFill>
            <a:schemeClr val="accent6"/>
          </a:solidFill>
          <a:ln>
            <a:noFill/>
          </a:ln>
          <a:effectLst>
            <a:outerShdw sx="113000" sy="113000" algn="ctr" rotWithShape="0">
              <a:schemeClr val="dk2">
                <a:alpha val="14901"/>
              </a:schemeClr>
            </a:outerShdw>
          </a:effectLst>
        </p:spPr>
        <p:txBody>
          <a:bodyPr spcFirstLastPara="1" wrap="square" lIns="0" tIns="45700" rIns="0" bIns="45700" anchor="ctr" anchorCtr="0">
            <a:noAutofit/>
          </a:bodyPr>
          <a:lstStyle>
            <a:lvl1pPr marL="457200" marR="0" lvl="0" indent="-228600" algn="ctr" rtl="0">
              <a:lnSpc>
                <a:spcPct val="90000"/>
              </a:lnSpc>
              <a:spcBef>
                <a:spcPts val="1000"/>
              </a:spcBef>
              <a:spcAft>
                <a:spcPts val="0"/>
              </a:spcAft>
              <a:buClr>
                <a:srgbClr val="F2F2F2"/>
              </a:buClr>
              <a:buSzPts val="1800"/>
              <a:buFont typeface="Arial"/>
              <a:buNone/>
              <a:defRPr sz="1800" b="0" i="0" u="none" strike="noStrike" cap="none">
                <a:solidFill>
                  <a:srgbClr val="F2F2F2"/>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204" name="Google Shape;204;p17"/>
          <p:cNvSpPr txBox="1">
            <a:spLocks noGrp="1"/>
          </p:cNvSpPr>
          <p:nvPr>
            <p:ph type="body" idx="19"/>
          </p:nvPr>
        </p:nvSpPr>
        <p:spPr>
          <a:xfrm>
            <a:off x="6024200" y="570793"/>
            <a:ext cx="1571505" cy="3429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1"/>
              </a:buClr>
              <a:buSzPts val="2200"/>
              <a:buFont typeface="Arial"/>
              <a:buNone/>
              <a:defRPr sz="2200" b="0" i="0" u="none" strike="noStrike" cap="none">
                <a:solidFill>
                  <a:schemeClr val="lt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205" name="Google Shape;205;p17"/>
          <p:cNvSpPr txBox="1">
            <a:spLocks noGrp="1"/>
          </p:cNvSpPr>
          <p:nvPr>
            <p:ph type="body" idx="20"/>
          </p:nvPr>
        </p:nvSpPr>
        <p:spPr>
          <a:xfrm>
            <a:off x="5388464" y="1226631"/>
            <a:ext cx="1569087" cy="3429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1"/>
              </a:buClr>
              <a:buSzPts val="2200"/>
              <a:buFont typeface="Arial"/>
              <a:buNone/>
              <a:defRPr sz="2200" b="0" i="0" u="none" strike="noStrike" cap="none">
                <a:solidFill>
                  <a:schemeClr val="lt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206" name="Google Shape;206;p17"/>
          <p:cNvSpPr txBox="1">
            <a:spLocks noGrp="1"/>
          </p:cNvSpPr>
          <p:nvPr>
            <p:ph type="body" idx="21"/>
          </p:nvPr>
        </p:nvSpPr>
        <p:spPr>
          <a:xfrm>
            <a:off x="5521078" y="2617363"/>
            <a:ext cx="1483610" cy="3429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1"/>
              </a:buClr>
              <a:buSzPts val="2200"/>
              <a:buFont typeface="Arial"/>
              <a:buNone/>
              <a:defRPr sz="2200" b="0" i="0" u="none" strike="noStrike" cap="none">
                <a:solidFill>
                  <a:schemeClr val="lt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207" name="Google Shape;207;p17"/>
          <p:cNvSpPr txBox="1">
            <a:spLocks noGrp="1"/>
          </p:cNvSpPr>
          <p:nvPr>
            <p:ph type="body" idx="22"/>
          </p:nvPr>
        </p:nvSpPr>
        <p:spPr>
          <a:xfrm>
            <a:off x="9160596" y="864199"/>
            <a:ext cx="1580967" cy="342900"/>
          </a:xfrm>
          <a:prstGeom prst="rect">
            <a:avLst/>
          </a:prstGeom>
          <a:noFill/>
          <a:ln>
            <a:noFill/>
          </a:ln>
        </p:spPr>
        <p:txBody>
          <a:bodyPr spcFirstLastPara="1" wrap="square" lIns="91425" tIns="45700" rIns="91425" bIns="45700" anchor="b" anchorCtr="0">
            <a:noAutofit/>
          </a:bodyPr>
          <a:lstStyle>
            <a:lvl1pPr marL="457200" marR="0" lvl="0" indent="-228600" algn="r" rtl="0">
              <a:lnSpc>
                <a:spcPct val="90000"/>
              </a:lnSpc>
              <a:spcBef>
                <a:spcPts val="1000"/>
              </a:spcBef>
              <a:spcAft>
                <a:spcPts val="0"/>
              </a:spcAft>
              <a:buClr>
                <a:schemeClr val="lt1"/>
              </a:buClr>
              <a:buSzPts val="2200"/>
              <a:buFont typeface="Arial"/>
              <a:buNone/>
              <a:defRPr sz="2200" b="0" i="0" u="none" strike="noStrike" cap="none">
                <a:solidFill>
                  <a:schemeClr val="lt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208" name="Google Shape;208;p17"/>
          <p:cNvSpPr txBox="1">
            <a:spLocks noGrp="1"/>
          </p:cNvSpPr>
          <p:nvPr>
            <p:ph type="body" idx="23"/>
          </p:nvPr>
        </p:nvSpPr>
        <p:spPr>
          <a:xfrm>
            <a:off x="9508624" y="2255681"/>
            <a:ext cx="1529657" cy="342900"/>
          </a:xfrm>
          <a:prstGeom prst="rect">
            <a:avLst/>
          </a:prstGeom>
          <a:noFill/>
          <a:ln>
            <a:noFill/>
          </a:ln>
        </p:spPr>
        <p:txBody>
          <a:bodyPr spcFirstLastPara="1" wrap="square" lIns="91425" tIns="45700" rIns="91425" bIns="45700" anchor="b" anchorCtr="0">
            <a:noAutofit/>
          </a:bodyPr>
          <a:lstStyle>
            <a:lvl1pPr marL="457200" marR="0" lvl="0" indent="-228600" algn="r" rtl="0">
              <a:lnSpc>
                <a:spcPct val="90000"/>
              </a:lnSpc>
              <a:spcBef>
                <a:spcPts val="1000"/>
              </a:spcBef>
              <a:spcAft>
                <a:spcPts val="0"/>
              </a:spcAft>
              <a:buClr>
                <a:schemeClr val="lt1"/>
              </a:buClr>
              <a:buSzPts val="2200"/>
              <a:buFont typeface="Arial"/>
              <a:buNone/>
              <a:defRPr sz="2200" b="0" i="0" u="none" strike="noStrike" cap="none">
                <a:solidFill>
                  <a:schemeClr val="lt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huge chart/diagram/graph place">
  <p:cSld name="huge chart/diagram/graph place">
    <p:spTree>
      <p:nvGrpSpPr>
        <p:cNvPr id="1" name="Shape 209"/>
        <p:cNvGrpSpPr/>
        <p:nvPr/>
      </p:nvGrpSpPr>
      <p:grpSpPr>
        <a:xfrm>
          <a:off x="0" y="0"/>
          <a:ext cx="0" cy="0"/>
          <a:chOff x="0" y="0"/>
          <a:chExt cx="0" cy="0"/>
        </a:xfrm>
      </p:grpSpPr>
      <p:grpSp>
        <p:nvGrpSpPr>
          <p:cNvPr id="210" name="Google Shape;210;p18"/>
          <p:cNvGrpSpPr/>
          <p:nvPr/>
        </p:nvGrpSpPr>
        <p:grpSpPr>
          <a:xfrm>
            <a:off x="0" y="0"/>
            <a:ext cx="12193200" cy="4176000"/>
            <a:chOff x="0" y="2682000"/>
            <a:chExt cx="12193200" cy="4176000"/>
          </a:xfrm>
        </p:grpSpPr>
        <p:sp>
          <p:nvSpPr>
            <p:cNvPr id="211" name="Google Shape;211;p18"/>
            <p:cNvSpPr/>
            <p:nvPr/>
          </p:nvSpPr>
          <p:spPr>
            <a:xfrm>
              <a:off x="0" y="2683565"/>
              <a:ext cx="12192000" cy="4174435"/>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Open Sans Light"/>
                <a:ea typeface="Open Sans Light"/>
                <a:cs typeface="Open Sans Light"/>
                <a:sym typeface="Open Sans Light"/>
              </a:endParaRPr>
            </a:p>
          </p:txBody>
        </p:sp>
        <p:pic>
          <p:nvPicPr>
            <p:cNvPr id="212" name="Google Shape;212;p18"/>
            <p:cNvPicPr preferRelativeResize="0"/>
            <p:nvPr/>
          </p:nvPicPr>
          <p:blipFill rotWithShape="1">
            <a:blip r:embed="rId2">
              <a:alphaModFix/>
            </a:blip>
            <a:srcRect/>
            <a:stretch/>
          </p:blipFill>
          <p:spPr>
            <a:xfrm>
              <a:off x="0" y="2682000"/>
              <a:ext cx="12193200" cy="4176000"/>
            </a:xfrm>
            <a:prstGeom prst="rect">
              <a:avLst/>
            </a:prstGeom>
            <a:noFill/>
            <a:ln>
              <a:noFill/>
            </a:ln>
          </p:spPr>
        </p:pic>
      </p:grpSp>
      <p:sp>
        <p:nvSpPr>
          <p:cNvPr id="213" name="Google Shape;213;p18"/>
          <p:cNvSpPr txBox="1">
            <a:spLocks noGrp="1"/>
          </p:cNvSpPr>
          <p:nvPr>
            <p:ph type="body" idx="1"/>
          </p:nvPr>
        </p:nvSpPr>
        <p:spPr>
          <a:xfrm>
            <a:off x="4561782" y="4687645"/>
            <a:ext cx="6936798" cy="1693558"/>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20000"/>
              </a:lnSpc>
              <a:spcBef>
                <a:spcPts val="1000"/>
              </a:spcBef>
              <a:spcAft>
                <a:spcPts val="0"/>
              </a:spcAft>
              <a:buClr>
                <a:schemeClr val="dk1"/>
              </a:buClr>
              <a:buSzPts val="1700"/>
              <a:buFont typeface="Arial"/>
              <a:buNone/>
              <a:defRPr sz="1700" b="0" i="0" u="none" strike="noStrike" cap="none">
                <a:solidFill>
                  <a:schemeClr val="dk1"/>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Open Sans Light"/>
                <a:ea typeface="Open Sans Light"/>
                <a:cs typeface="Open Sans Light"/>
                <a:sym typeface="Open Sans Light"/>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214" name="Google Shape;214;p18"/>
          <p:cNvSpPr txBox="1">
            <a:spLocks noGrp="1"/>
          </p:cNvSpPr>
          <p:nvPr>
            <p:ph type="body" idx="2"/>
          </p:nvPr>
        </p:nvSpPr>
        <p:spPr>
          <a:xfrm>
            <a:off x="114301" y="4836394"/>
            <a:ext cx="3680904" cy="1396061"/>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90000"/>
              </a:lnSpc>
              <a:spcBef>
                <a:spcPts val="1000"/>
              </a:spcBef>
              <a:spcAft>
                <a:spcPts val="0"/>
              </a:spcAft>
              <a:buClr>
                <a:schemeClr val="dk1"/>
              </a:buClr>
              <a:buSzPts val="4400"/>
              <a:buFont typeface="Arial"/>
              <a:buNone/>
              <a:defRPr sz="4400" b="0"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cxnSp>
        <p:nvCxnSpPr>
          <p:cNvPr id="215" name="Google Shape;215;p18"/>
          <p:cNvCxnSpPr/>
          <p:nvPr/>
        </p:nvCxnSpPr>
        <p:spPr>
          <a:xfrm rot="10800000">
            <a:off x="4139818" y="4788301"/>
            <a:ext cx="0" cy="1492247"/>
          </a:xfrm>
          <a:prstGeom prst="straightConnector1">
            <a:avLst/>
          </a:prstGeom>
          <a:noFill/>
          <a:ln w="9525" cap="flat" cmpd="sng">
            <a:solidFill>
              <a:srgbClr val="D8D8D8"/>
            </a:solidFill>
            <a:prstDash val="solid"/>
            <a:miter lim="800000"/>
            <a:headEnd type="none" w="sm" len="sm"/>
            <a:tailEnd type="none" w="sm" len="sm"/>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huge chart/diagram/graph place 2">
  <p:cSld name="huge chart/diagram/graph place 2">
    <p:spTree>
      <p:nvGrpSpPr>
        <p:cNvPr id="1" name="Shape 216"/>
        <p:cNvGrpSpPr/>
        <p:nvPr/>
      </p:nvGrpSpPr>
      <p:grpSpPr>
        <a:xfrm>
          <a:off x="0" y="0"/>
          <a:ext cx="0" cy="0"/>
          <a:chOff x="0" y="0"/>
          <a:chExt cx="0" cy="0"/>
        </a:xfrm>
      </p:grpSpPr>
      <p:grpSp>
        <p:nvGrpSpPr>
          <p:cNvPr id="217" name="Google Shape;217;p19"/>
          <p:cNvGrpSpPr/>
          <p:nvPr/>
        </p:nvGrpSpPr>
        <p:grpSpPr>
          <a:xfrm>
            <a:off x="0" y="0"/>
            <a:ext cx="12193200" cy="4176000"/>
            <a:chOff x="0" y="2682000"/>
            <a:chExt cx="12193200" cy="4176000"/>
          </a:xfrm>
        </p:grpSpPr>
        <p:sp>
          <p:nvSpPr>
            <p:cNvPr id="218" name="Google Shape;218;p19"/>
            <p:cNvSpPr/>
            <p:nvPr/>
          </p:nvSpPr>
          <p:spPr>
            <a:xfrm>
              <a:off x="0" y="2683565"/>
              <a:ext cx="12192000" cy="4174435"/>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Open Sans Light"/>
                <a:ea typeface="Open Sans Light"/>
                <a:cs typeface="Open Sans Light"/>
                <a:sym typeface="Open Sans Light"/>
              </a:endParaRPr>
            </a:p>
          </p:txBody>
        </p:sp>
        <p:pic>
          <p:nvPicPr>
            <p:cNvPr id="219" name="Google Shape;219;p19"/>
            <p:cNvPicPr preferRelativeResize="0"/>
            <p:nvPr/>
          </p:nvPicPr>
          <p:blipFill rotWithShape="1">
            <a:blip r:embed="rId2">
              <a:alphaModFix/>
            </a:blip>
            <a:srcRect/>
            <a:stretch/>
          </p:blipFill>
          <p:spPr>
            <a:xfrm>
              <a:off x="0" y="2682000"/>
              <a:ext cx="12193200" cy="4176000"/>
            </a:xfrm>
            <a:prstGeom prst="rect">
              <a:avLst/>
            </a:prstGeom>
            <a:noFill/>
            <a:ln>
              <a:noFill/>
            </a:ln>
          </p:spPr>
        </p:pic>
      </p:grpSp>
      <p:sp>
        <p:nvSpPr>
          <p:cNvPr id="220" name="Google Shape;220;p19"/>
          <p:cNvSpPr txBox="1">
            <a:spLocks noGrp="1"/>
          </p:cNvSpPr>
          <p:nvPr>
            <p:ph type="body" idx="1"/>
          </p:nvPr>
        </p:nvSpPr>
        <p:spPr>
          <a:xfrm>
            <a:off x="114301" y="4836394"/>
            <a:ext cx="3680904" cy="1396061"/>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90000"/>
              </a:lnSpc>
              <a:spcBef>
                <a:spcPts val="1000"/>
              </a:spcBef>
              <a:spcAft>
                <a:spcPts val="0"/>
              </a:spcAft>
              <a:buClr>
                <a:schemeClr val="dk1"/>
              </a:buClr>
              <a:buSzPts val="4400"/>
              <a:buFont typeface="Arial"/>
              <a:buNone/>
              <a:defRPr sz="4400" b="0"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cxnSp>
        <p:nvCxnSpPr>
          <p:cNvPr id="221" name="Google Shape;221;p19"/>
          <p:cNvCxnSpPr/>
          <p:nvPr/>
        </p:nvCxnSpPr>
        <p:spPr>
          <a:xfrm rot="10800000">
            <a:off x="4139818" y="4788301"/>
            <a:ext cx="0" cy="1492247"/>
          </a:xfrm>
          <a:prstGeom prst="straightConnector1">
            <a:avLst/>
          </a:prstGeom>
          <a:noFill/>
          <a:ln w="9525" cap="flat" cmpd="sng">
            <a:solidFill>
              <a:srgbClr val="D8D8D8"/>
            </a:solidFill>
            <a:prstDash val="solid"/>
            <a:miter lim="800000"/>
            <a:headEnd type="none" w="sm" len="sm"/>
            <a:tailEnd type="none" w="sm" len="sm"/>
          </a:ln>
        </p:spPr>
      </p:cxnSp>
      <p:sp>
        <p:nvSpPr>
          <p:cNvPr id="222" name="Google Shape;222;p19"/>
          <p:cNvSpPr txBox="1">
            <a:spLocks noGrp="1"/>
          </p:cNvSpPr>
          <p:nvPr>
            <p:ph type="body" idx="2"/>
          </p:nvPr>
        </p:nvSpPr>
        <p:spPr>
          <a:xfrm>
            <a:off x="4711008" y="4722247"/>
            <a:ext cx="699901" cy="699901"/>
          </a:xfrm>
          <a:prstGeom prst="rect">
            <a:avLst/>
          </a:prstGeom>
          <a:solidFill>
            <a:schemeClr val="accent1"/>
          </a:solidFill>
          <a:ln>
            <a:noFill/>
          </a:ln>
          <a:effectLst>
            <a:outerShdw dist="50800" dir="2700000" algn="tl" rotWithShape="0">
              <a:schemeClr val="dk2">
                <a:alpha val="24705"/>
              </a:schemeClr>
            </a:outerShdw>
          </a:effectLst>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223" name="Google Shape;223;p19"/>
          <p:cNvSpPr txBox="1">
            <a:spLocks noGrp="1"/>
          </p:cNvSpPr>
          <p:nvPr>
            <p:ph type="body" idx="3"/>
          </p:nvPr>
        </p:nvSpPr>
        <p:spPr>
          <a:xfrm>
            <a:off x="4711008" y="5607167"/>
            <a:ext cx="699901" cy="699901"/>
          </a:xfrm>
          <a:prstGeom prst="rect">
            <a:avLst/>
          </a:prstGeom>
          <a:solidFill>
            <a:schemeClr val="accent1"/>
          </a:solidFill>
          <a:ln>
            <a:noFill/>
          </a:ln>
          <a:effectLst>
            <a:outerShdw dist="50800" dir="2700000" algn="tl" rotWithShape="0">
              <a:schemeClr val="dk2">
                <a:alpha val="24705"/>
              </a:schemeClr>
            </a:outerShdw>
          </a:effectLst>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224" name="Google Shape;224;p19"/>
          <p:cNvSpPr txBox="1">
            <a:spLocks noGrp="1"/>
          </p:cNvSpPr>
          <p:nvPr>
            <p:ph type="body" idx="4"/>
          </p:nvPr>
        </p:nvSpPr>
        <p:spPr>
          <a:xfrm>
            <a:off x="5595251" y="4877215"/>
            <a:ext cx="4027484" cy="38996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225" name="Google Shape;225;p19"/>
          <p:cNvSpPr txBox="1">
            <a:spLocks noGrp="1"/>
          </p:cNvSpPr>
          <p:nvPr>
            <p:ph type="body" idx="5"/>
          </p:nvPr>
        </p:nvSpPr>
        <p:spPr>
          <a:xfrm>
            <a:off x="5595251" y="5758086"/>
            <a:ext cx="4027484" cy="38996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226" name="Google Shape;226;p19"/>
          <p:cNvSpPr>
            <a:spLocks noGrp="1"/>
          </p:cNvSpPr>
          <p:nvPr>
            <p:ph type="body" idx="6"/>
          </p:nvPr>
        </p:nvSpPr>
        <p:spPr>
          <a:xfrm>
            <a:off x="4823778" y="4834168"/>
            <a:ext cx="474360" cy="476059"/>
          </a:xfrm>
          <a:prstGeom prst="ellipse">
            <a:avLst/>
          </a:prstGeom>
          <a:noFill/>
          <a:ln w="222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FFFFFF"/>
              </a:buClr>
              <a:buSzPts val="2200"/>
              <a:buFont typeface="Arial"/>
              <a:buNone/>
              <a:defRPr sz="2200" b="0" i="0" u="none" strike="noStrike" cap="none">
                <a:solidFill>
                  <a:srgbClr val="FFFFFF"/>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227" name="Google Shape;227;p19"/>
          <p:cNvSpPr>
            <a:spLocks noGrp="1"/>
          </p:cNvSpPr>
          <p:nvPr>
            <p:ph type="body" idx="7"/>
          </p:nvPr>
        </p:nvSpPr>
        <p:spPr>
          <a:xfrm>
            <a:off x="4823778" y="5719088"/>
            <a:ext cx="474360" cy="476059"/>
          </a:xfrm>
          <a:prstGeom prst="ellipse">
            <a:avLst/>
          </a:prstGeom>
          <a:noFill/>
          <a:ln w="222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FFFFFF"/>
              </a:buClr>
              <a:buSzPts val="2200"/>
              <a:buFont typeface="Arial"/>
              <a:buNone/>
              <a:defRPr sz="2200" b="0" i="0" u="none" strike="noStrike" cap="none">
                <a:solidFill>
                  <a:srgbClr val="FFFFFF"/>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roduct preview">
  <p:cSld name="product preview">
    <p:spTree>
      <p:nvGrpSpPr>
        <p:cNvPr id="1" name="Shape 228"/>
        <p:cNvGrpSpPr/>
        <p:nvPr/>
      </p:nvGrpSpPr>
      <p:grpSpPr>
        <a:xfrm>
          <a:off x="0" y="0"/>
          <a:ext cx="0" cy="0"/>
          <a:chOff x="0" y="0"/>
          <a:chExt cx="0" cy="0"/>
        </a:xfrm>
      </p:grpSpPr>
      <p:grpSp>
        <p:nvGrpSpPr>
          <p:cNvPr id="229" name="Google Shape;229;p20"/>
          <p:cNvGrpSpPr/>
          <p:nvPr/>
        </p:nvGrpSpPr>
        <p:grpSpPr>
          <a:xfrm>
            <a:off x="0" y="2682000"/>
            <a:ext cx="12193200" cy="4176000"/>
            <a:chOff x="0" y="2682000"/>
            <a:chExt cx="12193200" cy="4176000"/>
          </a:xfrm>
        </p:grpSpPr>
        <p:sp>
          <p:nvSpPr>
            <p:cNvPr id="230" name="Google Shape;230;p20"/>
            <p:cNvSpPr/>
            <p:nvPr/>
          </p:nvSpPr>
          <p:spPr>
            <a:xfrm>
              <a:off x="0" y="2683565"/>
              <a:ext cx="12192000" cy="4174435"/>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Open Sans Light"/>
                <a:ea typeface="Open Sans Light"/>
                <a:cs typeface="Open Sans Light"/>
                <a:sym typeface="Open Sans Light"/>
              </a:endParaRPr>
            </a:p>
          </p:txBody>
        </p:sp>
        <p:pic>
          <p:nvPicPr>
            <p:cNvPr id="231" name="Google Shape;231;p20"/>
            <p:cNvPicPr preferRelativeResize="0"/>
            <p:nvPr/>
          </p:nvPicPr>
          <p:blipFill rotWithShape="1">
            <a:blip r:embed="rId2">
              <a:alphaModFix/>
            </a:blip>
            <a:srcRect/>
            <a:stretch/>
          </p:blipFill>
          <p:spPr>
            <a:xfrm>
              <a:off x="0" y="2682000"/>
              <a:ext cx="12193200" cy="4176000"/>
            </a:xfrm>
            <a:prstGeom prst="rect">
              <a:avLst/>
            </a:prstGeom>
            <a:noFill/>
            <a:ln>
              <a:noFill/>
            </a:ln>
          </p:spPr>
        </p:pic>
      </p:grpSp>
      <p:sp>
        <p:nvSpPr>
          <p:cNvPr id="232" name="Google Shape;232;p20"/>
          <p:cNvSpPr txBox="1">
            <a:spLocks noGrp="1"/>
          </p:cNvSpPr>
          <p:nvPr>
            <p:ph type="body" idx="1"/>
          </p:nvPr>
        </p:nvSpPr>
        <p:spPr>
          <a:xfrm>
            <a:off x="597274" y="2453901"/>
            <a:ext cx="1339550" cy="2908800"/>
          </a:xfrm>
          <a:prstGeom prst="rect">
            <a:avLst/>
          </a:prstGeom>
          <a:solidFill>
            <a:schemeClr val="accent1"/>
          </a:solidFill>
          <a:ln>
            <a:noFill/>
          </a:ln>
          <a:effectLst>
            <a:outerShdw dist="50800" dir="2700000" algn="tl" rotWithShape="0">
              <a:schemeClr val="dk2">
                <a:alpha val="24705"/>
              </a:schemeClr>
            </a:outerShdw>
          </a:effectLst>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233" name="Google Shape;233;p20"/>
          <p:cNvSpPr txBox="1">
            <a:spLocks noGrp="1"/>
          </p:cNvSpPr>
          <p:nvPr>
            <p:ph type="body" idx="2"/>
          </p:nvPr>
        </p:nvSpPr>
        <p:spPr>
          <a:xfrm>
            <a:off x="504990" y="442200"/>
            <a:ext cx="4802734" cy="65087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80000"/>
              </a:lnSpc>
              <a:spcBef>
                <a:spcPts val="1000"/>
              </a:spcBef>
              <a:spcAft>
                <a:spcPts val="0"/>
              </a:spcAft>
              <a:buClr>
                <a:schemeClr val="dk1"/>
              </a:buClr>
              <a:buSzPts val="4400"/>
              <a:buFont typeface="Arial"/>
              <a:buNone/>
              <a:defRPr sz="4400" b="0"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234" name="Google Shape;234;p20"/>
          <p:cNvSpPr txBox="1">
            <a:spLocks noGrp="1"/>
          </p:cNvSpPr>
          <p:nvPr>
            <p:ph type="body" idx="3"/>
          </p:nvPr>
        </p:nvSpPr>
        <p:spPr>
          <a:xfrm>
            <a:off x="504990" y="1061546"/>
            <a:ext cx="4802734" cy="65087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200"/>
              <a:buFont typeface="Arial"/>
              <a:buNone/>
              <a:defRPr sz="22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235" name="Google Shape;235;p20"/>
          <p:cNvSpPr txBox="1">
            <a:spLocks noGrp="1"/>
          </p:cNvSpPr>
          <p:nvPr>
            <p:ph type="body" idx="4"/>
          </p:nvPr>
        </p:nvSpPr>
        <p:spPr>
          <a:xfrm>
            <a:off x="2058915" y="3072748"/>
            <a:ext cx="3770385" cy="447123"/>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rgbClr val="F2F2F2"/>
              </a:buClr>
              <a:buSzPts val="2400"/>
              <a:buFont typeface="Arial"/>
              <a:buNone/>
              <a:defRPr sz="2400" b="0" i="0" u="none" strike="noStrike" cap="none">
                <a:solidFill>
                  <a:srgbClr val="F2F2F2"/>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236" name="Google Shape;236;p20"/>
          <p:cNvSpPr txBox="1">
            <a:spLocks noGrp="1"/>
          </p:cNvSpPr>
          <p:nvPr>
            <p:ph type="body" idx="5"/>
          </p:nvPr>
        </p:nvSpPr>
        <p:spPr>
          <a:xfrm>
            <a:off x="2054152" y="3461713"/>
            <a:ext cx="3777806" cy="24831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70000"/>
              </a:lnSpc>
              <a:spcBef>
                <a:spcPts val="1000"/>
              </a:spcBef>
              <a:spcAft>
                <a:spcPts val="0"/>
              </a:spcAft>
              <a:buClr>
                <a:srgbClr val="F2F2F2"/>
              </a:buClr>
              <a:buSzPts val="1800"/>
              <a:buFont typeface="Arial"/>
              <a:buNone/>
              <a:defRPr sz="1800" b="0" i="0" u="none" strike="noStrike" cap="none">
                <a:solidFill>
                  <a:srgbClr val="F2F2F2"/>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237" name="Google Shape;237;p20"/>
          <p:cNvSpPr txBox="1">
            <a:spLocks noGrp="1"/>
          </p:cNvSpPr>
          <p:nvPr>
            <p:ph type="body" idx="6"/>
          </p:nvPr>
        </p:nvSpPr>
        <p:spPr>
          <a:xfrm>
            <a:off x="2054152" y="3886221"/>
            <a:ext cx="3777806" cy="70547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F2F2F2"/>
              </a:buClr>
              <a:buSzPts val="1800"/>
              <a:buFont typeface="Arial"/>
              <a:buNone/>
              <a:defRPr sz="1800" b="0" i="0" u="none" strike="noStrike" cap="none">
                <a:solidFill>
                  <a:srgbClr val="F2F2F2"/>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pic>
        <p:nvPicPr>
          <p:cNvPr id="238" name="Google Shape;238;p20"/>
          <p:cNvPicPr preferRelativeResize="0"/>
          <p:nvPr/>
        </p:nvPicPr>
        <p:blipFill rotWithShape="1">
          <a:blip r:embed="rId3">
            <a:alphaModFix/>
          </a:blip>
          <a:srcRect/>
          <a:stretch/>
        </p:blipFill>
        <p:spPr>
          <a:xfrm>
            <a:off x="4000500" y="5362701"/>
            <a:ext cx="3904974" cy="159054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olutions #1 setup">
  <p:cSld name="solutions #1 setup">
    <p:spTree>
      <p:nvGrpSpPr>
        <p:cNvPr id="1" name="Shape 16"/>
        <p:cNvGrpSpPr/>
        <p:nvPr/>
      </p:nvGrpSpPr>
      <p:grpSpPr>
        <a:xfrm>
          <a:off x="0" y="0"/>
          <a:ext cx="0" cy="0"/>
          <a:chOff x="0" y="0"/>
          <a:chExt cx="0" cy="0"/>
        </a:xfrm>
      </p:grpSpPr>
      <p:sp>
        <p:nvSpPr>
          <p:cNvPr id="17" name="Google Shape;17;p3"/>
          <p:cNvSpPr txBox="1">
            <a:spLocks noGrp="1"/>
          </p:cNvSpPr>
          <p:nvPr>
            <p:ph type="body" idx="1"/>
          </p:nvPr>
        </p:nvSpPr>
        <p:spPr>
          <a:xfrm>
            <a:off x="504990" y="442200"/>
            <a:ext cx="4802734" cy="65087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80000"/>
              </a:lnSpc>
              <a:spcBef>
                <a:spcPts val="1000"/>
              </a:spcBef>
              <a:spcAft>
                <a:spcPts val="0"/>
              </a:spcAft>
              <a:buClr>
                <a:schemeClr val="dk1"/>
              </a:buClr>
              <a:buSzPts val="4400"/>
              <a:buFont typeface="Arial"/>
              <a:buNone/>
              <a:defRPr sz="4400" b="0"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18" name="Google Shape;18;p3"/>
          <p:cNvSpPr txBox="1">
            <a:spLocks noGrp="1"/>
          </p:cNvSpPr>
          <p:nvPr>
            <p:ph type="body" idx="2"/>
          </p:nvPr>
        </p:nvSpPr>
        <p:spPr>
          <a:xfrm>
            <a:off x="504990" y="1061546"/>
            <a:ext cx="4802734" cy="65087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200"/>
              <a:buFont typeface="Arial"/>
              <a:buNone/>
              <a:defRPr sz="22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19" name="Google Shape;19;p3"/>
          <p:cNvSpPr>
            <a:spLocks noGrp="1"/>
          </p:cNvSpPr>
          <p:nvPr>
            <p:ph type="pic" idx="3"/>
          </p:nvPr>
        </p:nvSpPr>
        <p:spPr>
          <a:xfrm>
            <a:off x="6726777" y="0"/>
            <a:ext cx="5465223" cy="6858000"/>
          </a:xfrm>
          <a:prstGeom prst="rect">
            <a:avLst/>
          </a:prstGeom>
          <a:blipFill rotWithShape="1">
            <a:blip r:embed="rId2">
              <a:alphaModFix/>
            </a:blip>
            <a:stretch>
              <a:fillRect l="-3645" r="-63665"/>
            </a:stretch>
          </a:blip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Open Sans Light"/>
                <a:ea typeface="Open Sans Light"/>
                <a:cs typeface="Open Sans Light"/>
                <a:sym typeface="Open Sans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20" name="Google Shape;20;p3"/>
          <p:cNvSpPr txBox="1">
            <a:spLocks noGrp="1"/>
          </p:cNvSpPr>
          <p:nvPr>
            <p:ph type="body" idx="4"/>
          </p:nvPr>
        </p:nvSpPr>
        <p:spPr>
          <a:xfrm>
            <a:off x="599027" y="3217933"/>
            <a:ext cx="1006981" cy="2726589"/>
          </a:xfrm>
          <a:prstGeom prst="rect">
            <a:avLst/>
          </a:prstGeom>
          <a:solidFill>
            <a:schemeClr val="accent1"/>
          </a:solidFill>
          <a:ln>
            <a:noFill/>
          </a:ln>
          <a:effectLst>
            <a:outerShdw dist="50800" dir="2700000" algn="tl" rotWithShape="0">
              <a:schemeClr val="dk2">
                <a:alpha val="24705"/>
              </a:schemeClr>
            </a:outerShdw>
          </a:effectLst>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21" name="Google Shape;21;p3"/>
          <p:cNvSpPr txBox="1">
            <a:spLocks noGrp="1"/>
          </p:cNvSpPr>
          <p:nvPr>
            <p:ph type="body" idx="5"/>
          </p:nvPr>
        </p:nvSpPr>
        <p:spPr>
          <a:xfrm>
            <a:off x="504990" y="2211237"/>
            <a:ext cx="5622760" cy="723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22" name="Google Shape;22;p3"/>
          <p:cNvSpPr txBox="1">
            <a:spLocks noGrp="1"/>
          </p:cNvSpPr>
          <p:nvPr>
            <p:ph type="body" idx="6"/>
          </p:nvPr>
        </p:nvSpPr>
        <p:spPr>
          <a:xfrm>
            <a:off x="1819440" y="3342098"/>
            <a:ext cx="4308310" cy="723900"/>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10000"/>
              </a:lnSpc>
              <a:spcBef>
                <a:spcPts val="10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23" name="Google Shape;23;p3"/>
          <p:cNvSpPr txBox="1">
            <a:spLocks noGrp="1"/>
          </p:cNvSpPr>
          <p:nvPr>
            <p:ph type="body" idx="7"/>
          </p:nvPr>
        </p:nvSpPr>
        <p:spPr>
          <a:xfrm>
            <a:off x="1819440" y="4234832"/>
            <a:ext cx="4308310" cy="723900"/>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10000"/>
              </a:lnSpc>
              <a:spcBef>
                <a:spcPts val="10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24" name="Google Shape;24;p3"/>
          <p:cNvSpPr txBox="1">
            <a:spLocks noGrp="1"/>
          </p:cNvSpPr>
          <p:nvPr>
            <p:ph type="body" idx="8"/>
          </p:nvPr>
        </p:nvSpPr>
        <p:spPr>
          <a:xfrm>
            <a:off x="1819440" y="5127565"/>
            <a:ext cx="4308310" cy="723900"/>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10000"/>
              </a:lnSpc>
              <a:spcBef>
                <a:spcPts val="10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hart place #2">
  <p:cSld name="chart place #2">
    <p:spTree>
      <p:nvGrpSpPr>
        <p:cNvPr id="1" name="Shape 239"/>
        <p:cNvGrpSpPr/>
        <p:nvPr/>
      </p:nvGrpSpPr>
      <p:grpSpPr>
        <a:xfrm>
          <a:off x="0" y="0"/>
          <a:ext cx="0" cy="0"/>
          <a:chOff x="0" y="0"/>
          <a:chExt cx="0" cy="0"/>
        </a:xfrm>
      </p:grpSpPr>
      <p:grpSp>
        <p:nvGrpSpPr>
          <p:cNvPr id="240" name="Google Shape;240;p21"/>
          <p:cNvGrpSpPr/>
          <p:nvPr/>
        </p:nvGrpSpPr>
        <p:grpSpPr>
          <a:xfrm>
            <a:off x="0" y="0"/>
            <a:ext cx="12193200" cy="4176000"/>
            <a:chOff x="0" y="2682000"/>
            <a:chExt cx="12193200" cy="4176000"/>
          </a:xfrm>
        </p:grpSpPr>
        <p:sp>
          <p:nvSpPr>
            <p:cNvPr id="241" name="Google Shape;241;p21"/>
            <p:cNvSpPr/>
            <p:nvPr/>
          </p:nvSpPr>
          <p:spPr>
            <a:xfrm>
              <a:off x="0" y="2683565"/>
              <a:ext cx="12192000" cy="4174435"/>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Open Sans Light"/>
                <a:ea typeface="Open Sans Light"/>
                <a:cs typeface="Open Sans Light"/>
                <a:sym typeface="Open Sans Light"/>
              </a:endParaRPr>
            </a:p>
          </p:txBody>
        </p:sp>
        <p:pic>
          <p:nvPicPr>
            <p:cNvPr id="242" name="Google Shape;242;p21"/>
            <p:cNvPicPr preferRelativeResize="0"/>
            <p:nvPr/>
          </p:nvPicPr>
          <p:blipFill rotWithShape="1">
            <a:blip r:embed="rId2">
              <a:alphaModFix/>
            </a:blip>
            <a:srcRect/>
            <a:stretch/>
          </p:blipFill>
          <p:spPr>
            <a:xfrm>
              <a:off x="0" y="2682000"/>
              <a:ext cx="12193200" cy="4176000"/>
            </a:xfrm>
            <a:prstGeom prst="rect">
              <a:avLst/>
            </a:prstGeom>
            <a:noFill/>
            <a:ln>
              <a:noFill/>
            </a:ln>
          </p:spPr>
        </p:pic>
      </p:grpSp>
      <p:sp>
        <p:nvSpPr>
          <p:cNvPr id="243" name="Google Shape;243;p21"/>
          <p:cNvSpPr txBox="1">
            <a:spLocks noGrp="1"/>
          </p:cNvSpPr>
          <p:nvPr>
            <p:ph type="body" idx="1"/>
          </p:nvPr>
        </p:nvSpPr>
        <p:spPr>
          <a:xfrm>
            <a:off x="4264602" y="4463402"/>
            <a:ext cx="6936798" cy="19446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0000"/>
              </a:lnSpc>
              <a:spcBef>
                <a:spcPts val="1000"/>
              </a:spcBef>
              <a:spcAft>
                <a:spcPts val="0"/>
              </a:spcAft>
              <a:buClr>
                <a:schemeClr val="dk1"/>
              </a:buClr>
              <a:buSzPts val="1700"/>
              <a:buFont typeface="Arial"/>
              <a:buNone/>
              <a:defRPr sz="1700" b="0" i="0" u="none" strike="noStrike" cap="none">
                <a:solidFill>
                  <a:schemeClr val="dk1"/>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Open Sans Light"/>
                <a:ea typeface="Open Sans Light"/>
                <a:cs typeface="Open Sans Light"/>
                <a:sym typeface="Open Sans Light"/>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244" name="Google Shape;244;p21"/>
          <p:cNvSpPr txBox="1">
            <a:spLocks noGrp="1"/>
          </p:cNvSpPr>
          <p:nvPr>
            <p:ph type="body" idx="2"/>
          </p:nvPr>
        </p:nvSpPr>
        <p:spPr>
          <a:xfrm>
            <a:off x="2658484" y="3935991"/>
            <a:ext cx="1003879" cy="2592748"/>
          </a:xfrm>
          <a:prstGeom prst="rect">
            <a:avLst/>
          </a:prstGeom>
          <a:solidFill>
            <a:schemeClr val="accent1"/>
          </a:solidFill>
          <a:ln>
            <a:noFill/>
          </a:ln>
          <a:effectLst>
            <a:outerShdw dist="50800" dir="2700000" algn="tl" rotWithShape="0">
              <a:schemeClr val="dk2">
                <a:alpha val="24705"/>
              </a:schemeClr>
            </a:outerShdw>
          </a:effectLst>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245" name="Google Shape;245;p21"/>
          <p:cNvSpPr txBox="1">
            <a:spLocks noGrp="1"/>
          </p:cNvSpPr>
          <p:nvPr>
            <p:ph type="body" idx="3"/>
          </p:nvPr>
        </p:nvSpPr>
        <p:spPr>
          <a:xfrm>
            <a:off x="173705" y="700806"/>
            <a:ext cx="3724957" cy="1773312"/>
          </a:xfrm>
          <a:prstGeom prst="rect">
            <a:avLst/>
          </a:prstGeom>
          <a:noFill/>
          <a:ln>
            <a:noFill/>
          </a:ln>
        </p:spPr>
        <p:txBody>
          <a:bodyPr spcFirstLastPara="1" wrap="square" lIns="91425" tIns="45700" rIns="91425" bIns="45700" anchor="b" anchorCtr="0">
            <a:noAutofit/>
          </a:bodyPr>
          <a:lstStyle>
            <a:lvl1pPr marL="457200" marR="0" lvl="0" indent="-228600" algn="r" rtl="0">
              <a:lnSpc>
                <a:spcPct val="94000"/>
              </a:lnSpc>
              <a:spcBef>
                <a:spcPts val="1000"/>
              </a:spcBef>
              <a:spcAft>
                <a:spcPts val="0"/>
              </a:spcAft>
              <a:buClr>
                <a:srgbClr val="F2F2F2"/>
              </a:buClr>
              <a:buSzPts val="4000"/>
              <a:buFont typeface="Arial"/>
              <a:buNone/>
              <a:defRPr sz="4000" b="0" i="0" u="none" strike="noStrike" cap="none">
                <a:solidFill>
                  <a:srgbClr val="F2F2F2"/>
                </a:solidFill>
                <a:latin typeface="Open Sans Light"/>
                <a:ea typeface="Open Sans Light"/>
                <a:cs typeface="Open Sans Light"/>
                <a:sym typeface="Open Sans Light"/>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Open Sans Light"/>
                <a:ea typeface="Open Sans Light"/>
                <a:cs typeface="Open Sans Light"/>
                <a:sym typeface="Open Sans Light"/>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246" name="Google Shape;246;p21"/>
          <p:cNvSpPr txBox="1">
            <a:spLocks noGrp="1"/>
          </p:cNvSpPr>
          <p:nvPr>
            <p:ph type="body" idx="4"/>
          </p:nvPr>
        </p:nvSpPr>
        <p:spPr>
          <a:xfrm>
            <a:off x="1074198" y="2481884"/>
            <a:ext cx="2824464" cy="807245"/>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F2F2F2"/>
              </a:buClr>
              <a:buSzPts val="2100"/>
              <a:buFont typeface="Arial"/>
              <a:buNone/>
              <a:defRPr sz="2100" b="0" i="0" u="none" strike="noStrike" cap="none">
                <a:solidFill>
                  <a:srgbClr val="F2F2F2"/>
                </a:solidFill>
                <a:latin typeface="Open Sans Light"/>
                <a:ea typeface="Open Sans Light"/>
                <a:cs typeface="Open Sans Light"/>
                <a:sym typeface="Open Sans Light"/>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Open Sans Light"/>
                <a:ea typeface="Open Sans Light"/>
                <a:cs typeface="Open Sans Light"/>
                <a:sym typeface="Open Sans Light"/>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cxnSp>
        <p:nvCxnSpPr>
          <p:cNvPr id="247" name="Google Shape;247;p21"/>
          <p:cNvCxnSpPr/>
          <p:nvPr/>
        </p:nvCxnSpPr>
        <p:spPr>
          <a:xfrm rot="10800000">
            <a:off x="4343400" y="885825"/>
            <a:ext cx="0" cy="2435225"/>
          </a:xfrm>
          <a:prstGeom prst="straightConnector1">
            <a:avLst/>
          </a:prstGeom>
          <a:noFill/>
          <a:ln w="12700" cap="flat" cmpd="sng">
            <a:solidFill>
              <a:srgbClr val="D8D8D8"/>
            </a:solidFill>
            <a:prstDash val="solid"/>
            <a:miter lim="800000"/>
            <a:headEnd type="none" w="sm" len="sm"/>
            <a:tailEnd type="none" w="sm" len="sm"/>
          </a:ln>
        </p:spPr>
      </p:cxnSp>
      <p:sp>
        <p:nvSpPr>
          <p:cNvPr id="248" name="Google Shape;248;p21"/>
          <p:cNvSpPr>
            <a:spLocks noGrp="1"/>
          </p:cNvSpPr>
          <p:nvPr>
            <p:ph type="body" idx="5"/>
          </p:nvPr>
        </p:nvSpPr>
        <p:spPr>
          <a:xfrm>
            <a:off x="7159749" y="1133979"/>
            <a:ext cx="2113200" cy="2113200"/>
          </a:xfrm>
          <a:prstGeom prst="ellipse">
            <a:avLst/>
          </a:prstGeom>
          <a:solidFill>
            <a:schemeClr val="accent6"/>
          </a:solidFill>
          <a:ln>
            <a:noFill/>
          </a:ln>
          <a:effectLst>
            <a:outerShdw sx="113000" sy="113000" algn="ctr" rotWithShape="0">
              <a:schemeClr val="dk2">
                <a:alpha val="14901"/>
              </a:schemeClr>
            </a:outerShdw>
          </a:effectLst>
        </p:spPr>
        <p:txBody>
          <a:bodyPr spcFirstLastPara="1" wrap="square" lIns="0" tIns="45700" rIns="0" bIns="45700" anchor="ctr" anchorCtr="0">
            <a:noAutofit/>
          </a:bodyPr>
          <a:lstStyle>
            <a:lvl1pPr marL="457200" marR="0" lvl="0" indent="-228600" algn="ctr" rtl="0">
              <a:lnSpc>
                <a:spcPct val="90000"/>
              </a:lnSpc>
              <a:spcBef>
                <a:spcPts val="1000"/>
              </a:spcBef>
              <a:spcAft>
                <a:spcPts val="0"/>
              </a:spcAft>
              <a:buClr>
                <a:srgbClr val="F2F2F2"/>
              </a:buClr>
              <a:buSzPts val="1800"/>
              <a:buFont typeface="Arial"/>
              <a:buNone/>
              <a:defRPr sz="1800" b="0" i="0" u="none" strike="noStrike" cap="none">
                <a:solidFill>
                  <a:srgbClr val="F2F2F2"/>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249" name="Google Shape;249;p21"/>
          <p:cNvSpPr txBox="1">
            <a:spLocks noGrp="1"/>
          </p:cNvSpPr>
          <p:nvPr>
            <p:ph type="body" idx="6"/>
          </p:nvPr>
        </p:nvSpPr>
        <p:spPr>
          <a:xfrm>
            <a:off x="5374245" y="562966"/>
            <a:ext cx="824799" cy="342900"/>
          </a:xfrm>
          <a:prstGeom prst="rect">
            <a:avLst/>
          </a:prstGeom>
          <a:noFill/>
          <a:ln>
            <a:noFill/>
          </a:ln>
        </p:spPr>
        <p:txBody>
          <a:bodyPr spcFirstLastPara="1" wrap="square" lIns="91425" tIns="45700" rIns="91425" bIns="45700" anchor="b" anchorCtr="0">
            <a:noAutofit/>
          </a:bodyPr>
          <a:lstStyle>
            <a:lvl1pPr marL="457200" marR="0" lvl="0" indent="-228600" algn="r" rtl="0">
              <a:lnSpc>
                <a:spcPct val="90000"/>
              </a:lnSpc>
              <a:spcBef>
                <a:spcPts val="1000"/>
              </a:spcBef>
              <a:spcAft>
                <a:spcPts val="0"/>
              </a:spcAft>
              <a:buClr>
                <a:schemeClr val="lt1"/>
              </a:buClr>
              <a:buSzPts val="2200"/>
              <a:buFont typeface="Arial"/>
              <a:buNone/>
              <a:defRPr sz="2200" b="0" i="0" u="none" strike="noStrike" cap="none">
                <a:solidFill>
                  <a:schemeClr val="lt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250" name="Google Shape;250;p21"/>
          <p:cNvSpPr txBox="1">
            <a:spLocks noGrp="1"/>
          </p:cNvSpPr>
          <p:nvPr>
            <p:ph type="body" idx="7"/>
          </p:nvPr>
        </p:nvSpPr>
        <p:spPr>
          <a:xfrm>
            <a:off x="5024359" y="2622787"/>
            <a:ext cx="762898" cy="342900"/>
          </a:xfrm>
          <a:prstGeom prst="rect">
            <a:avLst/>
          </a:prstGeom>
          <a:noFill/>
          <a:ln>
            <a:noFill/>
          </a:ln>
        </p:spPr>
        <p:txBody>
          <a:bodyPr spcFirstLastPara="1" wrap="square" lIns="91425" tIns="45700" rIns="91425" bIns="45700" anchor="b" anchorCtr="0">
            <a:noAutofit/>
          </a:bodyPr>
          <a:lstStyle>
            <a:lvl1pPr marL="457200" marR="0" lvl="0" indent="-228600" algn="r" rtl="0">
              <a:lnSpc>
                <a:spcPct val="90000"/>
              </a:lnSpc>
              <a:spcBef>
                <a:spcPts val="1000"/>
              </a:spcBef>
              <a:spcAft>
                <a:spcPts val="0"/>
              </a:spcAft>
              <a:buClr>
                <a:schemeClr val="lt1"/>
              </a:buClr>
              <a:buSzPts val="2200"/>
              <a:buFont typeface="Arial"/>
              <a:buNone/>
              <a:defRPr sz="2200" b="0" i="0" u="none" strike="noStrike" cap="none">
                <a:solidFill>
                  <a:schemeClr val="lt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251" name="Google Shape;251;p21"/>
          <p:cNvSpPr txBox="1">
            <a:spLocks noGrp="1"/>
          </p:cNvSpPr>
          <p:nvPr>
            <p:ph type="body" idx="8"/>
          </p:nvPr>
        </p:nvSpPr>
        <p:spPr>
          <a:xfrm>
            <a:off x="4576143" y="1212176"/>
            <a:ext cx="1000419" cy="342900"/>
          </a:xfrm>
          <a:prstGeom prst="rect">
            <a:avLst/>
          </a:prstGeom>
          <a:noFill/>
          <a:ln>
            <a:noFill/>
          </a:ln>
        </p:spPr>
        <p:txBody>
          <a:bodyPr spcFirstLastPara="1" wrap="square" lIns="91425" tIns="45700" rIns="91425" bIns="45700" anchor="b" anchorCtr="0">
            <a:noAutofit/>
          </a:bodyPr>
          <a:lstStyle>
            <a:lvl1pPr marL="457200" marR="0" lvl="0" indent="-228600" algn="r" rtl="0">
              <a:lnSpc>
                <a:spcPct val="90000"/>
              </a:lnSpc>
              <a:spcBef>
                <a:spcPts val="1000"/>
              </a:spcBef>
              <a:spcAft>
                <a:spcPts val="0"/>
              </a:spcAft>
              <a:buClr>
                <a:schemeClr val="lt1"/>
              </a:buClr>
              <a:buSzPts val="2200"/>
              <a:buFont typeface="Arial"/>
              <a:buNone/>
              <a:defRPr sz="2200" b="0" i="0" u="none" strike="noStrike" cap="none">
                <a:solidFill>
                  <a:schemeClr val="lt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252" name="Google Shape;252;p21"/>
          <p:cNvSpPr txBox="1">
            <a:spLocks noGrp="1"/>
          </p:cNvSpPr>
          <p:nvPr>
            <p:ph type="body" idx="9"/>
          </p:nvPr>
        </p:nvSpPr>
        <p:spPr>
          <a:xfrm>
            <a:off x="10732134" y="869276"/>
            <a:ext cx="825999" cy="3429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1"/>
              </a:buClr>
              <a:buSzPts val="2200"/>
              <a:buFont typeface="Arial"/>
              <a:buNone/>
              <a:defRPr sz="2200" b="0" i="0" u="none" strike="noStrike" cap="none">
                <a:solidFill>
                  <a:schemeClr val="lt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253" name="Google Shape;253;p21"/>
          <p:cNvSpPr txBox="1">
            <a:spLocks noGrp="1"/>
          </p:cNvSpPr>
          <p:nvPr>
            <p:ph type="body" idx="13"/>
          </p:nvPr>
        </p:nvSpPr>
        <p:spPr>
          <a:xfrm>
            <a:off x="10887305" y="2252482"/>
            <a:ext cx="894280" cy="3429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1"/>
              </a:buClr>
              <a:buSzPts val="2200"/>
              <a:buFont typeface="Arial"/>
              <a:buNone/>
              <a:defRPr sz="2200" b="0" i="0" u="none" strike="noStrike" cap="none">
                <a:solidFill>
                  <a:schemeClr val="lt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254" name="Google Shape;254;p21"/>
          <p:cNvSpPr txBox="1">
            <a:spLocks noGrp="1"/>
          </p:cNvSpPr>
          <p:nvPr>
            <p:ph type="body" idx="14"/>
          </p:nvPr>
        </p:nvSpPr>
        <p:spPr>
          <a:xfrm rot="10800000" flipH="1">
            <a:off x="5676139" y="1555858"/>
            <a:ext cx="1440000" cy="1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2200"/>
              <a:buFont typeface="Arial"/>
              <a:buNone/>
              <a:defRPr sz="2200" b="0" i="0" u="none" strike="noStrike" cap="none">
                <a:solidFill>
                  <a:schemeClr val="lt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255" name="Google Shape;255;p21"/>
          <p:cNvSpPr txBox="1">
            <a:spLocks noGrp="1"/>
          </p:cNvSpPr>
          <p:nvPr>
            <p:ph type="body" idx="15"/>
          </p:nvPr>
        </p:nvSpPr>
        <p:spPr>
          <a:xfrm rot="10800000" flipH="1">
            <a:off x="6294512" y="908328"/>
            <a:ext cx="1584000" cy="1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2200"/>
              <a:buFont typeface="Arial"/>
              <a:buNone/>
              <a:defRPr sz="2200" b="0" i="0" u="none" strike="noStrike" cap="none">
                <a:solidFill>
                  <a:schemeClr val="lt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256" name="Google Shape;256;p21"/>
          <p:cNvSpPr txBox="1">
            <a:spLocks noGrp="1"/>
          </p:cNvSpPr>
          <p:nvPr>
            <p:ph type="body" idx="16"/>
          </p:nvPr>
        </p:nvSpPr>
        <p:spPr>
          <a:xfrm rot="10800000" flipH="1">
            <a:off x="9028183" y="1212958"/>
            <a:ext cx="1440000" cy="1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2200"/>
              <a:buFont typeface="Arial"/>
              <a:buNone/>
              <a:defRPr sz="2200" b="0" i="0" u="none" strike="noStrike" cap="none">
                <a:solidFill>
                  <a:schemeClr val="lt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257" name="Google Shape;257;p21"/>
          <p:cNvSpPr txBox="1">
            <a:spLocks noGrp="1"/>
          </p:cNvSpPr>
          <p:nvPr>
            <p:ph type="body" idx="17"/>
          </p:nvPr>
        </p:nvSpPr>
        <p:spPr>
          <a:xfrm rot="10800000" flipH="1">
            <a:off x="9346555" y="2599363"/>
            <a:ext cx="1440000" cy="1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2200"/>
              <a:buFont typeface="Arial"/>
              <a:buNone/>
              <a:defRPr sz="2200" b="0" i="0" u="none" strike="noStrike" cap="none">
                <a:solidFill>
                  <a:schemeClr val="lt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258" name="Google Shape;258;p21"/>
          <p:cNvSpPr txBox="1">
            <a:spLocks noGrp="1"/>
          </p:cNvSpPr>
          <p:nvPr>
            <p:ph type="body" idx="18"/>
          </p:nvPr>
        </p:nvSpPr>
        <p:spPr>
          <a:xfrm rot="10800000" flipH="1">
            <a:off x="5879300" y="2966469"/>
            <a:ext cx="1440000" cy="1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2200"/>
              <a:buFont typeface="Arial"/>
              <a:buNone/>
              <a:defRPr sz="2200" b="0" i="0" u="none" strike="noStrike" cap="none">
                <a:solidFill>
                  <a:schemeClr val="lt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259" name="Google Shape;259;p21"/>
          <p:cNvSpPr txBox="1">
            <a:spLocks noGrp="1"/>
          </p:cNvSpPr>
          <p:nvPr>
            <p:ph type="body" idx="19"/>
          </p:nvPr>
        </p:nvSpPr>
        <p:spPr>
          <a:xfrm>
            <a:off x="6212738" y="570793"/>
            <a:ext cx="1571505" cy="3429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1"/>
              </a:buClr>
              <a:buSzPts val="2200"/>
              <a:buFont typeface="Arial"/>
              <a:buNone/>
              <a:defRPr sz="2200" b="0" i="0" u="none" strike="noStrike" cap="none">
                <a:solidFill>
                  <a:schemeClr val="lt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260" name="Google Shape;260;p21"/>
          <p:cNvSpPr txBox="1">
            <a:spLocks noGrp="1"/>
          </p:cNvSpPr>
          <p:nvPr>
            <p:ph type="body" idx="20"/>
          </p:nvPr>
        </p:nvSpPr>
        <p:spPr>
          <a:xfrm>
            <a:off x="5577638" y="1226631"/>
            <a:ext cx="1632460" cy="3429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1"/>
              </a:buClr>
              <a:buSzPts val="2200"/>
              <a:buFont typeface="Arial"/>
              <a:buNone/>
              <a:defRPr sz="2200" b="0" i="0" u="none" strike="noStrike" cap="none">
                <a:solidFill>
                  <a:schemeClr val="lt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261" name="Google Shape;261;p21"/>
          <p:cNvSpPr txBox="1">
            <a:spLocks noGrp="1"/>
          </p:cNvSpPr>
          <p:nvPr>
            <p:ph type="body" idx="21"/>
          </p:nvPr>
        </p:nvSpPr>
        <p:spPr>
          <a:xfrm>
            <a:off x="5766177" y="2617363"/>
            <a:ext cx="1483610" cy="3429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1"/>
              </a:buClr>
              <a:buSzPts val="2200"/>
              <a:buFont typeface="Arial"/>
              <a:buNone/>
              <a:defRPr sz="2200" b="0" i="0" u="none" strike="noStrike" cap="none">
                <a:solidFill>
                  <a:schemeClr val="lt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262" name="Google Shape;262;p21"/>
          <p:cNvSpPr txBox="1">
            <a:spLocks noGrp="1"/>
          </p:cNvSpPr>
          <p:nvPr>
            <p:ph type="body" idx="22"/>
          </p:nvPr>
        </p:nvSpPr>
        <p:spPr>
          <a:xfrm>
            <a:off x="9209543" y="864199"/>
            <a:ext cx="1522591" cy="342900"/>
          </a:xfrm>
          <a:prstGeom prst="rect">
            <a:avLst/>
          </a:prstGeom>
          <a:noFill/>
          <a:ln>
            <a:noFill/>
          </a:ln>
        </p:spPr>
        <p:txBody>
          <a:bodyPr spcFirstLastPara="1" wrap="square" lIns="91425" tIns="45700" rIns="91425" bIns="45700" anchor="b" anchorCtr="0">
            <a:noAutofit/>
          </a:bodyPr>
          <a:lstStyle>
            <a:lvl1pPr marL="457200" marR="0" lvl="0" indent="-228600" algn="r" rtl="0">
              <a:lnSpc>
                <a:spcPct val="90000"/>
              </a:lnSpc>
              <a:spcBef>
                <a:spcPts val="1000"/>
              </a:spcBef>
              <a:spcAft>
                <a:spcPts val="0"/>
              </a:spcAft>
              <a:buClr>
                <a:schemeClr val="lt1"/>
              </a:buClr>
              <a:buSzPts val="2200"/>
              <a:buFont typeface="Arial"/>
              <a:buNone/>
              <a:defRPr sz="2200" b="0" i="0" u="none" strike="noStrike" cap="none">
                <a:solidFill>
                  <a:schemeClr val="lt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263" name="Google Shape;263;p21"/>
          <p:cNvSpPr txBox="1">
            <a:spLocks noGrp="1"/>
          </p:cNvSpPr>
          <p:nvPr>
            <p:ph type="body" idx="23"/>
          </p:nvPr>
        </p:nvSpPr>
        <p:spPr>
          <a:xfrm>
            <a:off x="9337865" y="2255681"/>
            <a:ext cx="1682623" cy="342900"/>
          </a:xfrm>
          <a:prstGeom prst="rect">
            <a:avLst/>
          </a:prstGeom>
          <a:noFill/>
          <a:ln>
            <a:noFill/>
          </a:ln>
        </p:spPr>
        <p:txBody>
          <a:bodyPr spcFirstLastPara="1" wrap="square" lIns="91425" tIns="45700" rIns="91425" bIns="45700" anchor="b" anchorCtr="0">
            <a:noAutofit/>
          </a:bodyPr>
          <a:lstStyle>
            <a:lvl1pPr marL="457200" marR="0" lvl="0" indent="-228600" algn="r" rtl="0">
              <a:lnSpc>
                <a:spcPct val="90000"/>
              </a:lnSpc>
              <a:spcBef>
                <a:spcPts val="1000"/>
              </a:spcBef>
              <a:spcAft>
                <a:spcPts val="0"/>
              </a:spcAft>
              <a:buClr>
                <a:schemeClr val="lt1"/>
              </a:buClr>
              <a:buSzPts val="2200"/>
              <a:buFont typeface="Arial"/>
              <a:buNone/>
              <a:defRPr sz="2200" b="0" i="0" u="none" strike="noStrike" cap="none">
                <a:solidFill>
                  <a:schemeClr val="lt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roduct future plan">
  <p:cSld name="product future plan">
    <p:spTree>
      <p:nvGrpSpPr>
        <p:cNvPr id="1" name="Shape 264"/>
        <p:cNvGrpSpPr/>
        <p:nvPr/>
      </p:nvGrpSpPr>
      <p:grpSpPr>
        <a:xfrm>
          <a:off x="0" y="0"/>
          <a:ext cx="0" cy="0"/>
          <a:chOff x="0" y="0"/>
          <a:chExt cx="0" cy="0"/>
        </a:xfrm>
      </p:grpSpPr>
      <p:grpSp>
        <p:nvGrpSpPr>
          <p:cNvPr id="265" name="Google Shape;265;p22"/>
          <p:cNvGrpSpPr/>
          <p:nvPr/>
        </p:nvGrpSpPr>
        <p:grpSpPr>
          <a:xfrm>
            <a:off x="0" y="2725450"/>
            <a:ext cx="12193200" cy="4176000"/>
            <a:chOff x="0" y="2682000"/>
            <a:chExt cx="12193200" cy="4176000"/>
          </a:xfrm>
        </p:grpSpPr>
        <p:sp>
          <p:nvSpPr>
            <p:cNvPr id="266" name="Google Shape;266;p22"/>
            <p:cNvSpPr/>
            <p:nvPr/>
          </p:nvSpPr>
          <p:spPr>
            <a:xfrm>
              <a:off x="0" y="2683565"/>
              <a:ext cx="12192000" cy="4174435"/>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Open Sans Light"/>
                <a:ea typeface="Open Sans Light"/>
                <a:cs typeface="Open Sans Light"/>
                <a:sym typeface="Open Sans Light"/>
              </a:endParaRPr>
            </a:p>
          </p:txBody>
        </p:sp>
        <p:pic>
          <p:nvPicPr>
            <p:cNvPr id="267" name="Google Shape;267;p22"/>
            <p:cNvPicPr preferRelativeResize="0"/>
            <p:nvPr/>
          </p:nvPicPr>
          <p:blipFill rotWithShape="1">
            <a:blip r:embed="rId2">
              <a:alphaModFix/>
            </a:blip>
            <a:srcRect/>
            <a:stretch/>
          </p:blipFill>
          <p:spPr>
            <a:xfrm>
              <a:off x="0" y="2682000"/>
              <a:ext cx="12193200" cy="4176000"/>
            </a:xfrm>
            <a:prstGeom prst="rect">
              <a:avLst/>
            </a:prstGeom>
            <a:noFill/>
            <a:ln>
              <a:noFill/>
            </a:ln>
          </p:spPr>
        </p:pic>
      </p:grpSp>
      <p:sp>
        <p:nvSpPr>
          <p:cNvPr id="268" name="Google Shape;268;p22"/>
          <p:cNvSpPr txBox="1">
            <a:spLocks noGrp="1"/>
          </p:cNvSpPr>
          <p:nvPr>
            <p:ph type="body" idx="1"/>
          </p:nvPr>
        </p:nvSpPr>
        <p:spPr>
          <a:xfrm>
            <a:off x="504990" y="442200"/>
            <a:ext cx="4802734" cy="65087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80000"/>
              </a:lnSpc>
              <a:spcBef>
                <a:spcPts val="1000"/>
              </a:spcBef>
              <a:spcAft>
                <a:spcPts val="0"/>
              </a:spcAft>
              <a:buClr>
                <a:schemeClr val="dk1"/>
              </a:buClr>
              <a:buSzPts val="4400"/>
              <a:buFont typeface="Arial"/>
              <a:buNone/>
              <a:defRPr sz="4400" b="0"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269" name="Google Shape;269;p22"/>
          <p:cNvSpPr txBox="1">
            <a:spLocks noGrp="1"/>
          </p:cNvSpPr>
          <p:nvPr>
            <p:ph type="body" idx="2"/>
          </p:nvPr>
        </p:nvSpPr>
        <p:spPr>
          <a:xfrm>
            <a:off x="504990" y="1061546"/>
            <a:ext cx="4802734" cy="65087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200"/>
              <a:buFont typeface="Arial"/>
              <a:buNone/>
              <a:defRPr sz="22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270" name="Google Shape;270;p22"/>
          <p:cNvSpPr txBox="1">
            <a:spLocks noGrp="1"/>
          </p:cNvSpPr>
          <p:nvPr>
            <p:ph type="body" idx="3"/>
          </p:nvPr>
        </p:nvSpPr>
        <p:spPr>
          <a:xfrm>
            <a:off x="1154720" y="1802223"/>
            <a:ext cx="3183918" cy="4531902"/>
          </a:xfrm>
          <a:prstGeom prst="rect">
            <a:avLst/>
          </a:prstGeom>
          <a:solidFill>
            <a:schemeClr val="dk2">
              <a:alpha val="24705"/>
            </a:schemeClr>
          </a:solid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271" name="Google Shape;271;p22"/>
          <p:cNvSpPr txBox="1">
            <a:spLocks noGrp="1"/>
          </p:cNvSpPr>
          <p:nvPr>
            <p:ph type="body" idx="4"/>
          </p:nvPr>
        </p:nvSpPr>
        <p:spPr>
          <a:xfrm>
            <a:off x="1109729" y="1765045"/>
            <a:ext cx="3183918" cy="1964915"/>
          </a:xfrm>
          <a:prstGeom prst="rect">
            <a:avLst/>
          </a:prstGeom>
          <a:solidFill>
            <a:schemeClr val="accent1"/>
          </a:solid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272" name="Google Shape;272;p22"/>
          <p:cNvSpPr txBox="1">
            <a:spLocks noGrp="1"/>
          </p:cNvSpPr>
          <p:nvPr>
            <p:ph type="body" idx="5"/>
          </p:nvPr>
        </p:nvSpPr>
        <p:spPr>
          <a:xfrm>
            <a:off x="4517045" y="1802223"/>
            <a:ext cx="3183918" cy="4531902"/>
          </a:xfrm>
          <a:prstGeom prst="rect">
            <a:avLst/>
          </a:prstGeom>
          <a:solidFill>
            <a:schemeClr val="dk2">
              <a:alpha val="24705"/>
            </a:schemeClr>
          </a:solidFill>
          <a:ln w="19050" cap="flat" cmpd="sng">
            <a:solidFill>
              <a:schemeClr val="lt2"/>
            </a:solidFill>
            <a:prstDash val="solid"/>
            <a:round/>
            <a:headEnd type="none" w="sm" len="sm"/>
            <a:tailEnd type="none" w="sm" len="sm"/>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273" name="Google Shape;273;p22"/>
          <p:cNvSpPr txBox="1">
            <a:spLocks noGrp="1"/>
          </p:cNvSpPr>
          <p:nvPr>
            <p:ph type="body" idx="6"/>
          </p:nvPr>
        </p:nvSpPr>
        <p:spPr>
          <a:xfrm>
            <a:off x="4472054" y="1765045"/>
            <a:ext cx="3183918" cy="1964915"/>
          </a:xfrm>
          <a:prstGeom prst="rect">
            <a:avLst/>
          </a:prstGeom>
          <a:solidFill>
            <a:schemeClr val="accent1"/>
          </a:solid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274" name="Google Shape;274;p22"/>
          <p:cNvSpPr txBox="1">
            <a:spLocks noGrp="1"/>
          </p:cNvSpPr>
          <p:nvPr>
            <p:ph type="body" idx="7"/>
          </p:nvPr>
        </p:nvSpPr>
        <p:spPr>
          <a:xfrm>
            <a:off x="7879370" y="1802223"/>
            <a:ext cx="3183918" cy="4531902"/>
          </a:xfrm>
          <a:prstGeom prst="rect">
            <a:avLst/>
          </a:prstGeom>
          <a:solidFill>
            <a:schemeClr val="dk2">
              <a:alpha val="24705"/>
            </a:schemeClr>
          </a:solid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275" name="Google Shape;275;p22"/>
          <p:cNvSpPr txBox="1">
            <a:spLocks noGrp="1"/>
          </p:cNvSpPr>
          <p:nvPr>
            <p:ph type="body" idx="8"/>
          </p:nvPr>
        </p:nvSpPr>
        <p:spPr>
          <a:xfrm>
            <a:off x="7834379" y="1765045"/>
            <a:ext cx="3183918" cy="1964915"/>
          </a:xfrm>
          <a:prstGeom prst="rect">
            <a:avLst/>
          </a:prstGeom>
          <a:solidFill>
            <a:schemeClr val="accent1"/>
          </a:solid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276" name="Google Shape;276;p22"/>
          <p:cNvSpPr txBox="1">
            <a:spLocks noGrp="1"/>
          </p:cNvSpPr>
          <p:nvPr>
            <p:ph type="body" idx="9"/>
          </p:nvPr>
        </p:nvSpPr>
        <p:spPr>
          <a:xfrm>
            <a:off x="1151943" y="1798755"/>
            <a:ext cx="1770701" cy="4144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0000"/>
              </a:lnSpc>
              <a:spcBef>
                <a:spcPts val="1000"/>
              </a:spcBef>
              <a:spcAft>
                <a:spcPts val="0"/>
              </a:spcAft>
              <a:buClr>
                <a:srgbClr val="F2F2F2"/>
              </a:buClr>
              <a:buSzPts val="1700"/>
              <a:buFont typeface="Arial"/>
              <a:buNone/>
              <a:defRPr sz="1700" b="0" i="0" u="none" strike="noStrike" cap="none">
                <a:solidFill>
                  <a:srgbClr val="F2F2F2"/>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Open Sans Light"/>
                <a:ea typeface="Open Sans Light"/>
                <a:cs typeface="Open Sans Light"/>
                <a:sym typeface="Open Sans Light"/>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277" name="Google Shape;277;p22"/>
          <p:cNvSpPr>
            <a:spLocks noGrp="1"/>
          </p:cNvSpPr>
          <p:nvPr>
            <p:ph type="body" idx="13"/>
          </p:nvPr>
        </p:nvSpPr>
        <p:spPr>
          <a:xfrm>
            <a:off x="1973415" y="2218030"/>
            <a:ext cx="1231023" cy="1235431"/>
          </a:xfrm>
          <a:prstGeom prst="ellipse">
            <a:avLst/>
          </a:prstGeom>
          <a:noFill/>
          <a:ln w="222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278" name="Google Shape;278;p22"/>
          <p:cNvSpPr>
            <a:spLocks noGrp="1"/>
          </p:cNvSpPr>
          <p:nvPr>
            <p:ph type="body" idx="14"/>
          </p:nvPr>
        </p:nvSpPr>
        <p:spPr>
          <a:xfrm>
            <a:off x="5444354" y="2232966"/>
            <a:ext cx="1231023" cy="1235431"/>
          </a:xfrm>
          <a:prstGeom prst="ellipse">
            <a:avLst/>
          </a:prstGeom>
          <a:noFill/>
          <a:ln w="222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279" name="Google Shape;279;p22"/>
          <p:cNvSpPr>
            <a:spLocks noGrp="1"/>
          </p:cNvSpPr>
          <p:nvPr>
            <p:ph type="body" idx="15"/>
          </p:nvPr>
        </p:nvSpPr>
        <p:spPr>
          <a:xfrm>
            <a:off x="8745690" y="2218029"/>
            <a:ext cx="1231023" cy="1235431"/>
          </a:xfrm>
          <a:prstGeom prst="ellipse">
            <a:avLst/>
          </a:prstGeom>
          <a:noFill/>
          <a:ln w="222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280" name="Google Shape;280;p22"/>
          <p:cNvSpPr txBox="1">
            <a:spLocks noGrp="1"/>
          </p:cNvSpPr>
          <p:nvPr>
            <p:ph type="body" idx="16"/>
          </p:nvPr>
        </p:nvSpPr>
        <p:spPr>
          <a:xfrm>
            <a:off x="4517045" y="1798755"/>
            <a:ext cx="1770701" cy="4144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0000"/>
              </a:lnSpc>
              <a:spcBef>
                <a:spcPts val="1000"/>
              </a:spcBef>
              <a:spcAft>
                <a:spcPts val="0"/>
              </a:spcAft>
              <a:buClr>
                <a:srgbClr val="F2F2F2"/>
              </a:buClr>
              <a:buSzPts val="1700"/>
              <a:buFont typeface="Arial"/>
              <a:buNone/>
              <a:defRPr sz="1700" b="0" i="0" u="none" strike="noStrike" cap="none">
                <a:solidFill>
                  <a:srgbClr val="F2F2F2"/>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Open Sans Light"/>
                <a:ea typeface="Open Sans Light"/>
                <a:cs typeface="Open Sans Light"/>
                <a:sym typeface="Open Sans Light"/>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281" name="Google Shape;281;p22"/>
          <p:cNvSpPr txBox="1">
            <a:spLocks noGrp="1"/>
          </p:cNvSpPr>
          <p:nvPr>
            <p:ph type="body" idx="17"/>
          </p:nvPr>
        </p:nvSpPr>
        <p:spPr>
          <a:xfrm>
            <a:off x="7900549" y="1801051"/>
            <a:ext cx="1770701" cy="4144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0000"/>
              </a:lnSpc>
              <a:spcBef>
                <a:spcPts val="1000"/>
              </a:spcBef>
              <a:spcAft>
                <a:spcPts val="0"/>
              </a:spcAft>
              <a:buClr>
                <a:srgbClr val="F2F2F2"/>
              </a:buClr>
              <a:buSzPts val="1700"/>
              <a:buFont typeface="Arial"/>
              <a:buNone/>
              <a:defRPr sz="1700" b="0" i="0" u="none" strike="noStrike" cap="none">
                <a:solidFill>
                  <a:srgbClr val="F2F2F2"/>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Open Sans Light"/>
                <a:ea typeface="Open Sans Light"/>
                <a:cs typeface="Open Sans Light"/>
                <a:sym typeface="Open Sans Light"/>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282" name="Google Shape;282;p22"/>
          <p:cNvSpPr txBox="1">
            <a:spLocks noGrp="1"/>
          </p:cNvSpPr>
          <p:nvPr>
            <p:ph type="body" idx="18"/>
          </p:nvPr>
        </p:nvSpPr>
        <p:spPr>
          <a:xfrm>
            <a:off x="2011741" y="2350818"/>
            <a:ext cx="1151293" cy="747849"/>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20000"/>
              </a:lnSpc>
              <a:spcBef>
                <a:spcPts val="1000"/>
              </a:spcBef>
              <a:spcAft>
                <a:spcPts val="0"/>
              </a:spcAft>
              <a:buClr>
                <a:srgbClr val="F2F2F2"/>
              </a:buClr>
              <a:buSzPts val="4000"/>
              <a:buFont typeface="Arial"/>
              <a:buNone/>
              <a:defRPr sz="4000" b="0" i="0" u="none" strike="noStrike" cap="none">
                <a:solidFill>
                  <a:srgbClr val="F2F2F2"/>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Open Sans Light"/>
                <a:ea typeface="Open Sans Light"/>
                <a:cs typeface="Open Sans Light"/>
                <a:sym typeface="Open Sans Light"/>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283" name="Google Shape;283;p22"/>
          <p:cNvSpPr txBox="1">
            <a:spLocks noGrp="1"/>
          </p:cNvSpPr>
          <p:nvPr>
            <p:ph type="body" idx="19"/>
          </p:nvPr>
        </p:nvSpPr>
        <p:spPr>
          <a:xfrm>
            <a:off x="2011741" y="2932820"/>
            <a:ext cx="1151293" cy="301126"/>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20000"/>
              </a:lnSpc>
              <a:spcBef>
                <a:spcPts val="1000"/>
              </a:spcBef>
              <a:spcAft>
                <a:spcPts val="0"/>
              </a:spcAft>
              <a:buClr>
                <a:srgbClr val="F2F2F2"/>
              </a:buClr>
              <a:buSzPts val="1600"/>
              <a:buFont typeface="Arial"/>
              <a:buNone/>
              <a:defRPr sz="1600" b="0" i="0" u="none" strike="noStrike" cap="none">
                <a:solidFill>
                  <a:srgbClr val="F2F2F2"/>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Open Sans Light"/>
                <a:ea typeface="Open Sans Light"/>
                <a:cs typeface="Open Sans Light"/>
                <a:sym typeface="Open Sans Light"/>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284" name="Google Shape;284;p22"/>
          <p:cNvSpPr txBox="1">
            <a:spLocks noGrp="1"/>
          </p:cNvSpPr>
          <p:nvPr>
            <p:ph type="body" idx="20"/>
          </p:nvPr>
        </p:nvSpPr>
        <p:spPr>
          <a:xfrm>
            <a:off x="5486693" y="2365754"/>
            <a:ext cx="1151293" cy="747849"/>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20000"/>
              </a:lnSpc>
              <a:spcBef>
                <a:spcPts val="1000"/>
              </a:spcBef>
              <a:spcAft>
                <a:spcPts val="0"/>
              </a:spcAft>
              <a:buClr>
                <a:srgbClr val="F2F2F2"/>
              </a:buClr>
              <a:buSzPts val="4000"/>
              <a:buFont typeface="Arial"/>
              <a:buNone/>
              <a:defRPr sz="4000" b="0" i="0" u="none" strike="noStrike" cap="none">
                <a:solidFill>
                  <a:srgbClr val="F2F2F2"/>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Open Sans Light"/>
                <a:ea typeface="Open Sans Light"/>
                <a:cs typeface="Open Sans Light"/>
                <a:sym typeface="Open Sans Light"/>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285" name="Google Shape;285;p22"/>
          <p:cNvSpPr txBox="1">
            <a:spLocks noGrp="1"/>
          </p:cNvSpPr>
          <p:nvPr>
            <p:ph type="body" idx="21"/>
          </p:nvPr>
        </p:nvSpPr>
        <p:spPr>
          <a:xfrm>
            <a:off x="5486693" y="2947756"/>
            <a:ext cx="1151293" cy="301126"/>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20000"/>
              </a:lnSpc>
              <a:spcBef>
                <a:spcPts val="1000"/>
              </a:spcBef>
              <a:spcAft>
                <a:spcPts val="0"/>
              </a:spcAft>
              <a:buClr>
                <a:srgbClr val="F2F2F2"/>
              </a:buClr>
              <a:buSzPts val="1600"/>
              <a:buFont typeface="Arial"/>
              <a:buNone/>
              <a:defRPr sz="1600" b="0" i="0" u="none" strike="noStrike" cap="none">
                <a:solidFill>
                  <a:srgbClr val="F2F2F2"/>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Open Sans Light"/>
                <a:ea typeface="Open Sans Light"/>
                <a:cs typeface="Open Sans Light"/>
                <a:sym typeface="Open Sans Light"/>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286" name="Google Shape;286;p22"/>
          <p:cNvSpPr txBox="1">
            <a:spLocks noGrp="1"/>
          </p:cNvSpPr>
          <p:nvPr>
            <p:ph type="body" idx="22"/>
          </p:nvPr>
        </p:nvSpPr>
        <p:spPr>
          <a:xfrm>
            <a:off x="8784016" y="2350818"/>
            <a:ext cx="1151293" cy="747849"/>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20000"/>
              </a:lnSpc>
              <a:spcBef>
                <a:spcPts val="1000"/>
              </a:spcBef>
              <a:spcAft>
                <a:spcPts val="0"/>
              </a:spcAft>
              <a:buClr>
                <a:srgbClr val="F2F2F2"/>
              </a:buClr>
              <a:buSzPts val="4000"/>
              <a:buFont typeface="Arial"/>
              <a:buNone/>
              <a:defRPr sz="4000" b="0" i="0" u="none" strike="noStrike" cap="none">
                <a:solidFill>
                  <a:srgbClr val="F2F2F2"/>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Open Sans Light"/>
                <a:ea typeface="Open Sans Light"/>
                <a:cs typeface="Open Sans Light"/>
                <a:sym typeface="Open Sans Light"/>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287" name="Google Shape;287;p22"/>
          <p:cNvSpPr txBox="1">
            <a:spLocks noGrp="1"/>
          </p:cNvSpPr>
          <p:nvPr>
            <p:ph type="body" idx="23"/>
          </p:nvPr>
        </p:nvSpPr>
        <p:spPr>
          <a:xfrm>
            <a:off x="8784016" y="2932820"/>
            <a:ext cx="1151293" cy="301126"/>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20000"/>
              </a:lnSpc>
              <a:spcBef>
                <a:spcPts val="1000"/>
              </a:spcBef>
              <a:spcAft>
                <a:spcPts val="0"/>
              </a:spcAft>
              <a:buClr>
                <a:srgbClr val="F2F2F2"/>
              </a:buClr>
              <a:buSzPts val="1600"/>
              <a:buFont typeface="Arial"/>
              <a:buNone/>
              <a:defRPr sz="1600" b="0" i="0" u="none" strike="noStrike" cap="none">
                <a:solidFill>
                  <a:srgbClr val="F2F2F2"/>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Open Sans Light"/>
                <a:ea typeface="Open Sans Light"/>
                <a:cs typeface="Open Sans Light"/>
                <a:sym typeface="Open Sans Light"/>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288" name="Google Shape;288;p22"/>
          <p:cNvSpPr txBox="1">
            <a:spLocks noGrp="1"/>
          </p:cNvSpPr>
          <p:nvPr>
            <p:ph type="body" idx="24"/>
          </p:nvPr>
        </p:nvSpPr>
        <p:spPr>
          <a:xfrm>
            <a:off x="1434249" y="4043361"/>
            <a:ext cx="2534877" cy="182329"/>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F2F2F2"/>
              </a:buClr>
              <a:buSzPts val="1600"/>
              <a:buFont typeface="Arial"/>
              <a:buNone/>
              <a:defRPr sz="1600" b="0" i="0" u="none" strike="noStrike" cap="none">
                <a:solidFill>
                  <a:srgbClr val="F2F2F2"/>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289" name="Google Shape;289;p22"/>
          <p:cNvSpPr txBox="1">
            <a:spLocks noGrp="1"/>
          </p:cNvSpPr>
          <p:nvPr>
            <p:ph type="body" idx="25"/>
          </p:nvPr>
        </p:nvSpPr>
        <p:spPr>
          <a:xfrm>
            <a:off x="1434248" y="4632830"/>
            <a:ext cx="2534877" cy="182329"/>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F2F2F2"/>
              </a:buClr>
              <a:buSzPts val="1600"/>
              <a:buFont typeface="Arial"/>
              <a:buNone/>
              <a:defRPr sz="1600" b="0" i="0" u="none" strike="noStrike" cap="none">
                <a:solidFill>
                  <a:srgbClr val="F2F2F2"/>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290" name="Google Shape;290;p22"/>
          <p:cNvSpPr txBox="1">
            <a:spLocks noGrp="1"/>
          </p:cNvSpPr>
          <p:nvPr>
            <p:ph type="body" idx="26"/>
          </p:nvPr>
        </p:nvSpPr>
        <p:spPr>
          <a:xfrm>
            <a:off x="1434247" y="5222299"/>
            <a:ext cx="2534877" cy="182329"/>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F2F2F2"/>
              </a:buClr>
              <a:buSzPts val="1600"/>
              <a:buFont typeface="Arial"/>
              <a:buNone/>
              <a:defRPr sz="1600" b="0" i="0" u="none" strike="noStrike" cap="none">
                <a:solidFill>
                  <a:srgbClr val="F2F2F2"/>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291" name="Google Shape;291;p22"/>
          <p:cNvSpPr txBox="1">
            <a:spLocks noGrp="1"/>
          </p:cNvSpPr>
          <p:nvPr>
            <p:ph type="body" idx="27"/>
          </p:nvPr>
        </p:nvSpPr>
        <p:spPr>
          <a:xfrm>
            <a:off x="1434247" y="5811769"/>
            <a:ext cx="2534877" cy="182329"/>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F2F2F2"/>
              </a:buClr>
              <a:buSzPts val="1600"/>
              <a:buFont typeface="Arial"/>
              <a:buNone/>
              <a:defRPr sz="1600" b="0" i="0" u="none" strike="noStrike" cap="none">
                <a:solidFill>
                  <a:srgbClr val="F2F2F2"/>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292" name="Google Shape;292;p22"/>
          <p:cNvSpPr txBox="1">
            <a:spLocks noGrp="1"/>
          </p:cNvSpPr>
          <p:nvPr>
            <p:ph type="body" idx="28"/>
          </p:nvPr>
        </p:nvSpPr>
        <p:spPr>
          <a:xfrm>
            <a:off x="4850422" y="4043361"/>
            <a:ext cx="2534877" cy="182329"/>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F2F2F2"/>
              </a:buClr>
              <a:buSzPts val="1600"/>
              <a:buFont typeface="Arial"/>
              <a:buNone/>
              <a:defRPr sz="1600" b="0" i="0" u="none" strike="noStrike" cap="none">
                <a:solidFill>
                  <a:srgbClr val="F2F2F2"/>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293" name="Google Shape;293;p22"/>
          <p:cNvSpPr txBox="1">
            <a:spLocks noGrp="1"/>
          </p:cNvSpPr>
          <p:nvPr>
            <p:ph type="body" idx="29"/>
          </p:nvPr>
        </p:nvSpPr>
        <p:spPr>
          <a:xfrm>
            <a:off x="4850421" y="4632830"/>
            <a:ext cx="2534877" cy="182329"/>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F2F2F2"/>
              </a:buClr>
              <a:buSzPts val="1600"/>
              <a:buFont typeface="Arial"/>
              <a:buNone/>
              <a:defRPr sz="1600" b="0" i="0" u="none" strike="noStrike" cap="none">
                <a:solidFill>
                  <a:srgbClr val="F2F2F2"/>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294" name="Google Shape;294;p22"/>
          <p:cNvSpPr txBox="1">
            <a:spLocks noGrp="1"/>
          </p:cNvSpPr>
          <p:nvPr>
            <p:ph type="body" idx="30"/>
          </p:nvPr>
        </p:nvSpPr>
        <p:spPr>
          <a:xfrm>
            <a:off x="4850420" y="5222299"/>
            <a:ext cx="2534877" cy="182329"/>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F2F2F2"/>
              </a:buClr>
              <a:buSzPts val="1600"/>
              <a:buFont typeface="Arial"/>
              <a:buNone/>
              <a:defRPr sz="1600" b="0" i="0" u="none" strike="noStrike" cap="none">
                <a:solidFill>
                  <a:srgbClr val="F2F2F2"/>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295" name="Google Shape;295;p22"/>
          <p:cNvSpPr txBox="1">
            <a:spLocks noGrp="1"/>
          </p:cNvSpPr>
          <p:nvPr>
            <p:ph type="body" idx="31"/>
          </p:nvPr>
        </p:nvSpPr>
        <p:spPr>
          <a:xfrm>
            <a:off x="4850420" y="5811769"/>
            <a:ext cx="2534877" cy="182329"/>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F2F2F2"/>
              </a:buClr>
              <a:buSzPts val="1600"/>
              <a:buFont typeface="Arial"/>
              <a:buNone/>
              <a:defRPr sz="1600" b="0" i="0" u="none" strike="noStrike" cap="none">
                <a:solidFill>
                  <a:srgbClr val="F2F2F2"/>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296" name="Google Shape;296;p22"/>
          <p:cNvSpPr txBox="1">
            <a:spLocks noGrp="1"/>
          </p:cNvSpPr>
          <p:nvPr>
            <p:ph type="body" idx="32"/>
          </p:nvPr>
        </p:nvSpPr>
        <p:spPr>
          <a:xfrm>
            <a:off x="8152422" y="4041652"/>
            <a:ext cx="2534877" cy="182329"/>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F2F2F2"/>
              </a:buClr>
              <a:buSzPts val="1600"/>
              <a:buFont typeface="Arial"/>
              <a:buNone/>
              <a:defRPr sz="1600" b="0" i="0" u="none" strike="noStrike" cap="none">
                <a:solidFill>
                  <a:srgbClr val="F2F2F2"/>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297" name="Google Shape;297;p22"/>
          <p:cNvSpPr txBox="1">
            <a:spLocks noGrp="1"/>
          </p:cNvSpPr>
          <p:nvPr>
            <p:ph type="body" idx="33"/>
          </p:nvPr>
        </p:nvSpPr>
        <p:spPr>
          <a:xfrm>
            <a:off x="8152421" y="4631121"/>
            <a:ext cx="2534877" cy="182329"/>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F2F2F2"/>
              </a:buClr>
              <a:buSzPts val="1600"/>
              <a:buFont typeface="Arial"/>
              <a:buNone/>
              <a:defRPr sz="1600" b="0" i="0" u="none" strike="noStrike" cap="none">
                <a:solidFill>
                  <a:srgbClr val="F2F2F2"/>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298" name="Google Shape;298;p22"/>
          <p:cNvSpPr txBox="1">
            <a:spLocks noGrp="1"/>
          </p:cNvSpPr>
          <p:nvPr>
            <p:ph type="body" idx="34"/>
          </p:nvPr>
        </p:nvSpPr>
        <p:spPr>
          <a:xfrm>
            <a:off x="8152420" y="5220590"/>
            <a:ext cx="2534877" cy="182329"/>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F2F2F2"/>
              </a:buClr>
              <a:buSzPts val="1600"/>
              <a:buFont typeface="Arial"/>
              <a:buNone/>
              <a:defRPr sz="1600" b="0" i="0" u="none" strike="noStrike" cap="none">
                <a:solidFill>
                  <a:srgbClr val="F2F2F2"/>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299" name="Google Shape;299;p22"/>
          <p:cNvSpPr txBox="1">
            <a:spLocks noGrp="1"/>
          </p:cNvSpPr>
          <p:nvPr>
            <p:ph type="body" idx="35"/>
          </p:nvPr>
        </p:nvSpPr>
        <p:spPr>
          <a:xfrm>
            <a:off x="8152420" y="5810060"/>
            <a:ext cx="2534877" cy="182329"/>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F2F2F2"/>
              </a:buClr>
              <a:buSzPts val="1600"/>
              <a:buFont typeface="Arial"/>
              <a:buNone/>
              <a:defRPr sz="1600" b="0" i="0" u="none" strike="noStrike" cap="none">
                <a:solidFill>
                  <a:srgbClr val="F2F2F2"/>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map stats">
  <p:cSld name="map stats">
    <p:spTree>
      <p:nvGrpSpPr>
        <p:cNvPr id="1" name="Shape 300"/>
        <p:cNvGrpSpPr/>
        <p:nvPr/>
      </p:nvGrpSpPr>
      <p:grpSpPr>
        <a:xfrm>
          <a:off x="0" y="0"/>
          <a:ext cx="0" cy="0"/>
          <a:chOff x="0" y="0"/>
          <a:chExt cx="0" cy="0"/>
        </a:xfrm>
      </p:grpSpPr>
      <p:grpSp>
        <p:nvGrpSpPr>
          <p:cNvPr id="301" name="Google Shape;301;p23"/>
          <p:cNvGrpSpPr/>
          <p:nvPr/>
        </p:nvGrpSpPr>
        <p:grpSpPr>
          <a:xfrm>
            <a:off x="5638800" y="0"/>
            <a:ext cx="6553200" cy="6858000"/>
            <a:chOff x="5638800" y="0"/>
            <a:chExt cx="6553200" cy="6858000"/>
          </a:xfrm>
        </p:grpSpPr>
        <p:sp>
          <p:nvSpPr>
            <p:cNvPr id="302" name="Google Shape;302;p23"/>
            <p:cNvSpPr/>
            <p:nvPr/>
          </p:nvSpPr>
          <p:spPr>
            <a:xfrm>
              <a:off x="5638800" y="0"/>
              <a:ext cx="65532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Open Sans Light"/>
                <a:ea typeface="Open Sans Light"/>
                <a:cs typeface="Open Sans Light"/>
                <a:sym typeface="Open Sans Light"/>
              </a:endParaRPr>
            </a:p>
          </p:txBody>
        </p:sp>
        <p:pic>
          <p:nvPicPr>
            <p:cNvPr id="303" name="Google Shape;303;p23"/>
            <p:cNvPicPr preferRelativeResize="0"/>
            <p:nvPr/>
          </p:nvPicPr>
          <p:blipFill rotWithShape="1">
            <a:blip r:embed="rId2">
              <a:alphaModFix/>
            </a:blip>
            <a:srcRect/>
            <a:stretch/>
          </p:blipFill>
          <p:spPr>
            <a:xfrm>
              <a:off x="5638800" y="0"/>
              <a:ext cx="6552000" cy="6858000"/>
            </a:xfrm>
            <a:prstGeom prst="rect">
              <a:avLst/>
            </a:prstGeom>
            <a:noFill/>
            <a:ln>
              <a:noFill/>
            </a:ln>
          </p:spPr>
        </p:pic>
      </p:grpSp>
      <p:sp>
        <p:nvSpPr>
          <p:cNvPr id="304" name="Google Shape;304;p23"/>
          <p:cNvSpPr txBox="1">
            <a:spLocks noGrp="1"/>
          </p:cNvSpPr>
          <p:nvPr>
            <p:ph type="body" idx="1"/>
          </p:nvPr>
        </p:nvSpPr>
        <p:spPr>
          <a:xfrm>
            <a:off x="504990" y="442200"/>
            <a:ext cx="4802734" cy="65087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80000"/>
              </a:lnSpc>
              <a:spcBef>
                <a:spcPts val="1000"/>
              </a:spcBef>
              <a:spcAft>
                <a:spcPts val="0"/>
              </a:spcAft>
              <a:buClr>
                <a:schemeClr val="dk1"/>
              </a:buClr>
              <a:buSzPts val="4400"/>
              <a:buFont typeface="Arial"/>
              <a:buNone/>
              <a:defRPr sz="4400" b="0"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305" name="Google Shape;305;p23"/>
          <p:cNvSpPr txBox="1">
            <a:spLocks noGrp="1"/>
          </p:cNvSpPr>
          <p:nvPr>
            <p:ph type="body" idx="2"/>
          </p:nvPr>
        </p:nvSpPr>
        <p:spPr>
          <a:xfrm>
            <a:off x="504990" y="1061546"/>
            <a:ext cx="4802734" cy="65087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200"/>
              <a:buFont typeface="Arial"/>
              <a:buNone/>
              <a:defRPr sz="22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306" name="Google Shape;306;p23"/>
          <p:cNvSpPr txBox="1">
            <a:spLocks noGrp="1"/>
          </p:cNvSpPr>
          <p:nvPr>
            <p:ph type="body" idx="3"/>
          </p:nvPr>
        </p:nvSpPr>
        <p:spPr>
          <a:xfrm>
            <a:off x="504990" y="2067098"/>
            <a:ext cx="4802734" cy="83802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0000"/>
              </a:lnSpc>
              <a:spcBef>
                <a:spcPts val="1000"/>
              </a:spcBef>
              <a:spcAft>
                <a:spcPts val="0"/>
              </a:spcAft>
              <a:buClr>
                <a:schemeClr val="dk1"/>
              </a:buClr>
              <a:buSzPts val="1650"/>
              <a:buFont typeface="Arial"/>
              <a:buNone/>
              <a:defRPr sz="165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307" name="Google Shape;307;p23"/>
          <p:cNvSpPr txBox="1">
            <a:spLocks noGrp="1"/>
          </p:cNvSpPr>
          <p:nvPr>
            <p:ph type="body" idx="4"/>
          </p:nvPr>
        </p:nvSpPr>
        <p:spPr>
          <a:xfrm>
            <a:off x="504990" y="2905125"/>
            <a:ext cx="4397210" cy="2143125"/>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10000"/>
              </a:lnSpc>
              <a:spcBef>
                <a:spcPts val="1000"/>
              </a:spcBef>
              <a:spcAft>
                <a:spcPts val="0"/>
              </a:spcAft>
              <a:buClr>
                <a:schemeClr val="accent1"/>
              </a:buClr>
              <a:buSzPts val="1800"/>
              <a:buFont typeface="Noto Sans Symbols"/>
              <a:buChar char="▪"/>
              <a:defRPr sz="1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308" name="Google Shape;308;p23"/>
          <p:cNvSpPr txBox="1">
            <a:spLocks noGrp="1"/>
          </p:cNvSpPr>
          <p:nvPr>
            <p:ph type="body" idx="5"/>
          </p:nvPr>
        </p:nvSpPr>
        <p:spPr>
          <a:xfrm>
            <a:off x="5397493" y="5515991"/>
            <a:ext cx="1967966" cy="1006381"/>
          </a:xfrm>
          <a:prstGeom prst="rect">
            <a:avLst/>
          </a:prstGeom>
          <a:solidFill>
            <a:schemeClr val="accent1"/>
          </a:solidFill>
          <a:ln>
            <a:noFill/>
          </a:ln>
          <a:effectLst>
            <a:outerShdw dist="50800" dir="2700000" algn="tl" rotWithShape="0">
              <a:schemeClr val="dk2">
                <a:alpha val="24705"/>
              </a:schemeClr>
            </a:outerShdw>
          </a:effectLst>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309" name="Google Shape;309;p23"/>
          <p:cNvSpPr txBox="1">
            <a:spLocks noGrp="1"/>
          </p:cNvSpPr>
          <p:nvPr>
            <p:ph type="body" idx="6"/>
          </p:nvPr>
        </p:nvSpPr>
        <p:spPr>
          <a:xfrm>
            <a:off x="7493000" y="5515991"/>
            <a:ext cx="4504804" cy="990505"/>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10000"/>
              </a:lnSpc>
              <a:spcBef>
                <a:spcPts val="1000"/>
              </a:spcBef>
              <a:spcAft>
                <a:spcPts val="0"/>
              </a:spcAft>
              <a:buClr>
                <a:srgbClr val="F2F2F2"/>
              </a:buClr>
              <a:buSzPts val="1800"/>
              <a:buFont typeface="Arial"/>
              <a:buNone/>
              <a:defRPr sz="1800" b="0" i="0" u="none" strike="noStrike" cap="none">
                <a:solidFill>
                  <a:srgbClr val="F2F2F2"/>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310" name="Google Shape;310;p23"/>
          <p:cNvSpPr txBox="1">
            <a:spLocks noGrp="1"/>
          </p:cNvSpPr>
          <p:nvPr>
            <p:ph type="body" idx="7"/>
          </p:nvPr>
        </p:nvSpPr>
        <p:spPr>
          <a:xfrm>
            <a:off x="801955" y="5162550"/>
            <a:ext cx="3838575" cy="476250"/>
          </a:xfrm>
          <a:prstGeom prst="rect">
            <a:avLst/>
          </a:prstGeom>
          <a:noFill/>
          <a:ln w="22225" cap="flat" cmpd="sng">
            <a:solidFill>
              <a:srgbClr val="D9D9D9"/>
            </a:solidFill>
            <a:prstDash val="solid"/>
            <a:miter lim="800000"/>
            <a:headEnd type="none" w="sm" len="sm"/>
            <a:tailEnd type="none" w="sm" len="sm"/>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311" name="Google Shape;311;p23"/>
          <p:cNvSpPr txBox="1">
            <a:spLocks noGrp="1"/>
          </p:cNvSpPr>
          <p:nvPr>
            <p:ph type="body" idx="8"/>
          </p:nvPr>
        </p:nvSpPr>
        <p:spPr>
          <a:xfrm>
            <a:off x="1042186" y="5286638"/>
            <a:ext cx="226800" cy="228075"/>
          </a:xfrm>
          <a:prstGeom prst="rect">
            <a:avLst/>
          </a:prstGeom>
          <a:solidFill>
            <a:schemeClr val="accent1"/>
          </a:solid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312" name="Google Shape;312;p23"/>
          <p:cNvSpPr txBox="1">
            <a:spLocks noGrp="1"/>
          </p:cNvSpPr>
          <p:nvPr>
            <p:ph type="body" idx="9"/>
          </p:nvPr>
        </p:nvSpPr>
        <p:spPr>
          <a:xfrm>
            <a:off x="2240791" y="5286638"/>
            <a:ext cx="226800" cy="228075"/>
          </a:xfrm>
          <a:prstGeom prst="rect">
            <a:avLst/>
          </a:prstGeom>
          <a:solidFill>
            <a:schemeClr val="accent6"/>
          </a:solid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313" name="Google Shape;313;p23"/>
          <p:cNvSpPr txBox="1">
            <a:spLocks noGrp="1"/>
          </p:cNvSpPr>
          <p:nvPr>
            <p:ph type="body" idx="13"/>
          </p:nvPr>
        </p:nvSpPr>
        <p:spPr>
          <a:xfrm>
            <a:off x="3439396" y="5286638"/>
            <a:ext cx="226800" cy="228075"/>
          </a:xfrm>
          <a:prstGeom prst="rect">
            <a:avLst/>
          </a:prstGeom>
          <a:solidFill>
            <a:srgbClr val="DFDFDF"/>
          </a:solid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314" name="Google Shape;314;p23"/>
          <p:cNvSpPr txBox="1">
            <a:spLocks noGrp="1"/>
          </p:cNvSpPr>
          <p:nvPr>
            <p:ph type="body" idx="14"/>
          </p:nvPr>
        </p:nvSpPr>
        <p:spPr>
          <a:xfrm>
            <a:off x="1286103" y="5222225"/>
            <a:ext cx="760492" cy="3569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1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315" name="Google Shape;315;p23"/>
          <p:cNvSpPr txBox="1">
            <a:spLocks noGrp="1"/>
          </p:cNvSpPr>
          <p:nvPr>
            <p:ph type="body" idx="15"/>
          </p:nvPr>
        </p:nvSpPr>
        <p:spPr>
          <a:xfrm>
            <a:off x="2484708" y="5222225"/>
            <a:ext cx="760492" cy="3569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1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316" name="Google Shape;316;p23"/>
          <p:cNvSpPr txBox="1">
            <a:spLocks noGrp="1"/>
          </p:cNvSpPr>
          <p:nvPr>
            <p:ph type="body" idx="16"/>
          </p:nvPr>
        </p:nvSpPr>
        <p:spPr>
          <a:xfrm>
            <a:off x="3671992" y="5222225"/>
            <a:ext cx="865502" cy="3569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1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meline #2">
  <p:cSld name="timeline #2">
    <p:spTree>
      <p:nvGrpSpPr>
        <p:cNvPr id="1" name="Shape 317"/>
        <p:cNvGrpSpPr/>
        <p:nvPr/>
      </p:nvGrpSpPr>
      <p:grpSpPr>
        <a:xfrm>
          <a:off x="0" y="0"/>
          <a:ext cx="0" cy="0"/>
          <a:chOff x="0" y="0"/>
          <a:chExt cx="0" cy="0"/>
        </a:xfrm>
      </p:grpSpPr>
      <p:sp>
        <p:nvSpPr>
          <p:cNvPr id="318" name="Google Shape;318;p24"/>
          <p:cNvSpPr>
            <a:spLocks noGrp="1"/>
          </p:cNvSpPr>
          <p:nvPr>
            <p:ph type="pic" idx="2"/>
          </p:nvPr>
        </p:nvSpPr>
        <p:spPr>
          <a:xfrm>
            <a:off x="0" y="0"/>
            <a:ext cx="12192000" cy="4209143"/>
          </a:xfrm>
          <a:prstGeom prst="rect">
            <a:avLst/>
          </a:prstGeom>
          <a:blipFill rotWithShape="1">
            <a:blip r:embed="rId2">
              <a:alphaModFix/>
            </a:blip>
            <a:stretch>
              <a:fillRect t="-43149" b="-50042"/>
            </a:stretch>
          </a:blip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Open Sans Light"/>
                <a:ea typeface="Open Sans Light"/>
                <a:cs typeface="Open Sans Light"/>
                <a:sym typeface="Open Sans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319" name="Google Shape;319;p24"/>
          <p:cNvSpPr txBox="1">
            <a:spLocks noGrp="1"/>
          </p:cNvSpPr>
          <p:nvPr>
            <p:ph type="body" idx="1"/>
          </p:nvPr>
        </p:nvSpPr>
        <p:spPr>
          <a:xfrm>
            <a:off x="1179911" y="3975190"/>
            <a:ext cx="1037901" cy="2395256"/>
          </a:xfrm>
          <a:prstGeom prst="rect">
            <a:avLst/>
          </a:prstGeom>
          <a:solidFill>
            <a:schemeClr val="accent1"/>
          </a:solidFill>
          <a:ln>
            <a:noFill/>
          </a:ln>
          <a:effectLst>
            <a:outerShdw dist="50800" dir="2700000" algn="tl" rotWithShape="0">
              <a:schemeClr val="dk2">
                <a:alpha val="24705"/>
              </a:schemeClr>
            </a:outerShdw>
          </a:effectLst>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320" name="Google Shape;320;p24"/>
          <p:cNvSpPr txBox="1">
            <a:spLocks noGrp="1"/>
          </p:cNvSpPr>
          <p:nvPr>
            <p:ph type="body" idx="3"/>
          </p:nvPr>
        </p:nvSpPr>
        <p:spPr>
          <a:xfrm>
            <a:off x="8129986" y="3975190"/>
            <a:ext cx="1037901" cy="2395256"/>
          </a:xfrm>
          <a:prstGeom prst="rect">
            <a:avLst/>
          </a:prstGeom>
          <a:solidFill>
            <a:srgbClr val="DEDEDE"/>
          </a:solidFill>
          <a:ln>
            <a:noFill/>
          </a:ln>
          <a:effectLst>
            <a:outerShdw dist="50800" dir="2700000" algn="tl" rotWithShape="0">
              <a:schemeClr val="dk2">
                <a:alpha val="24705"/>
              </a:schemeClr>
            </a:outerShdw>
          </a:effectLst>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321" name="Google Shape;321;p24"/>
          <p:cNvSpPr txBox="1">
            <a:spLocks noGrp="1"/>
          </p:cNvSpPr>
          <p:nvPr>
            <p:ph type="body" idx="4"/>
          </p:nvPr>
        </p:nvSpPr>
        <p:spPr>
          <a:xfrm>
            <a:off x="4738451" y="3975190"/>
            <a:ext cx="1037901" cy="1602650"/>
          </a:xfrm>
          <a:prstGeom prst="rect">
            <a:avLst/>
          </a:prstGeom>
          <a:solidFill>
            <a:schemeClr val="accent1"/>
          </a:solidFill>
          <a:ln>
            <a:noFill/>
          </a:ln>
          <a:effectLst>
            <a:outerShdw dist="50800" dir="2700000" algn="tl" rotWithShape="0">
              <a:schemeClr val="dk2">
                <a:alpha val="24705"/>
              </a:schemeClr>
            </a:outerShdw>
          </a:effectLst>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322" name="Google Shape;322;p24"/>
          <p:cNvSpPr txBox="1">
            <a:spLocks noGrp="1"/>
          </p:cNvSpPr>
          <p:nvPr>
            <p:ph type="body" idx="5"/>
          </p:nvPr>
        </p:nvSpPr>
        <p:spPr>
          <a:xfrm>
            <a:off x="173705" y="700806"/>
            <a:ext cx="3724957" cy="1773312"/>
          </a:xfrm>
          <a:prstGeom prst="rect">
            <a:avLst/>
          </a:prstGeom>
          <a:noFill/>
          <a:ln>
            <a:noFill/>
          </a:ln>
        </p:spPr>
        <p:txBody>
          <a:bodyPr spcFirstLastPara="1" wrap="square" lIns="91425" tIns="45700" rIns="91425" bIns="45700" anchor="b" anchorCtr="0">
            <a:noAutofit/>
          </a:bodyPr>
          <a:lstStyle>
            <a:lvl1pPr marL="457200" marR="0" lvl="0" indent="-228600" algn="r" rtl="0">
              <a:lnSpc>
                <a:spcPct val="94000"/>
              </a:lnSpc>
              <a:spcBef>
                <a:spcPts val="1000"/>
              </a:spcBef>
              <a:spcAft>
                <a:spcPts val="0"/>
              </a:spcAft>
              <a:buClr>
                <a:srgbClr val="F2F2F2"/>
              </a:buClr>
              <a:buSzPts val="4000"/>
              <a:buFont typeface="Arial"/>
              <a:buNone/>
              <a:defRPr sz="4000" b="0" i="0" u="none" strike="noStrike" cap="none">
                <a:solidFill>
                  <a:srgbClr val="F2F2F2"/>
                </a:solidFill>
                <a:latin typeface="Open Sans Light"/>
                <a:ea typeface="Open Sans Light"/>
                <a:cs typeface="Open Sans Light"/>
                <a:sym typeface="Open Sans Light"/>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Open Sans Light"/>
                <a:ea typeface="Open Sans Light"/>
                <a:cs typeface="Open Sans Light"/>
                <a:sym typeface="Open Sans Light"/>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323" name="Google Shape;323;p24"/>
          <p:cNvSpPr txBox="1">
            <a:spLocks noGrp="1"/>
          </p:cNvSpPr>
          <p:nvPr>
            <p:ph type="body" idx="6"/>
          </p:nvPr>
        </p:nvSpPr>
        <p:spPr>
          <a:xfrm>
            <a:off x="1074198" y="2481884"/>
            <a:ext cx="2824464" cy="807245"/>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F2F2F2"/>
              </a:buClr>
              <a:buSzPts val="2100"/>
              <a:buFont typeface="Arial"/>
              <a:buNone/>
              <a:defRPr sz="2100" b="0" i="0" u="none" strike="noStrike" cap="none">
                <a:solidFill>
                  <a:srgbClr val="F2F2F2"/>
                </a:solidFill>
                <a:latin typeface="Open Sans Light"/>
                <a:ea typeface="Open Sans Light"/>
                <a:cs typeface="Open Sans Light"/>
                <a:sym typeface="Open Sans Light"/>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Open Sans Light"/>
                <a:ea typeface="Open Sans Light"/>
                <a:cs typeface="Open Sans Light"/>
                <a:sym typeface="Open Sans Light"/>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324" name="Google Shape;324;p24"/>
          <p:cNvSpPr txBox="1">
            <a:spLocks noGrp="1"/>
          </p:cNvSpPr>
          <p:nvPr>
            <p:ph type="body" idx="7"/>
          </p:nvPr>
        </p:nvSpPr>
        <p:spPr>
          <a:xfrm>
            <a:off x="4738451" y="5577840"/>
            <a:ext cx="1037901" cy="792606"/>
          </a:xfrm>
          <a:prstGeom prst="rect">
            <a:avLst/>
          </a:prstGeom>
          <a:solidFill>
            <a:srgbClr val="DEDEDE"/>
          </a:solidFill>
          <a:ln>
            <a:noFill/>
          </a:ln>
          <a:effectLst>
            <a:outerShdw dist="50800" dir="2700000" algn="tl" rotWithShape="0">
              <a:schemeClr val="dk2">
                <a:alpha val="24705"/>
              </a:schemeClr>
            </a:outerShdw>
          </a:effectLst>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cxnSp>
        <p:nvCxnSpPr>
          <p:cNvPr id="325" name="Google Shape;325;p24"/>
          <p:cNvCxnSpPr/>
          <p:nvPr/>
        </p:nvCxnSpPr>
        <p:spPr>
          <a:xfrm rot="10800000">
            <a:off x="4343400" y="885825"/>
            <a:ext cx="0" cy="2435225"/>
          </a:xfrm>
          <a:prstGeom prst="straightConnector1">
            <a:avLst/>
          </a:prstGeom>
          <a:noFill/>
          <a:ln w="12700" cap="flat" cmpd="sng">
            <a:solidFill>
              <a:srgbClr val="D8D8D8"/>
            </a:solidFill>
            <a:prstDash val="solid"/>
            <a:miter lim="800000"/>
            <a:headEnd type="none" w="sm" len="sm"/>
            <a:tailEnd type="none" w="sm" len="sm"/>
          </a:ln>
        </p:spPr>
      </p:cxnSp>
      <p:sp>
        <p:nvSpPr>
          <p:cNvPr id="326" name="Google Shape;326;p24"/>
          <p:cNvSpPr txBox="1">
            <a:spLocks noGrp="1"/>
          </p:cNvSpPr>
          <p:nvPr>
            <p:ph type="body" idx="8"/>
          </p:nvPr>
        </p:nvSpPr>
        <p:spPr>
          <a:xfrm>
            <a:off x="1224287" y="4589497"/>
            <a:ext cx="946150" cy="4064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FFFFFF"/>
              </a:buClr>
              <a:buSzPts val="2600"/>
              <a:buFont typeface="Arial"/>
              <a:buNone/>
              <a:defRPr sz="2600" b="0" i="0" u="none" strike="noStrike" cap="none">
                <a:solidFill>
                  <a:srgbClr val="FFFFFF"/>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327" name="Google Shape;327;p24"/>
          <p:cNvSpPr txBox="1">
            <a:spLocks noGrp="1"/>
          </p:cNvSpPr>
          <p:nvPr>
            <p:ph type="body" idx="9"/>
          </p:nvPr>
        </p:nvSpPr>
        <p:spPr>
          <a:xfrm>
            <a:off x="1224287" y="5689250"/>
            <a:ext cx="946150" cy="4064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FFFFFF"/>
              </a:buClr>
              <a:buSzPts val="2600"/>
              <a:buFont typeface="Arial"/>
              <a:buNone/>
              <a:defRPr sz="2600" b="0" i="0" u="none" strike="noStrike" cap="none">
                <a:solidFill>
                  <a:srgbClr val="FFFFFF"/>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328" name="Google Shape;328;p24"/>
          <p:cNvSpPr txBox="1">
            <a:spLocks noGrp="1"/>
          </p:cNvSpPr>
          <p:nvPr>
            <p:ph type="body" idx="13"/>
          </p:nvPr>
        </p:nvSpPr>
        <p:spPr>
          <a:xfrm>
            <a:off x="1370462" y="4931278"/>
            <a:ext cx="653801" cy="28589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FFFFFF"/>
              </a:buClr>
              <a:buSzPts val="1400"/>
              <a:buFont typeface="Arial"/>
              <a:buNone/>
              <a:defRPr sz="1400" b="0" i="0" u="none" strike="noStrike" cap="none">
                <a:solidFill>
                  <a:srgbClr val="FFFFFF"/>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329" name="Google Shape;329;p24"/>
          <p:cNvSpPr txBox="1">
            <a:spLocks noGrp="1"/>
          </p:cNvSpPr>
          <p:nvPr>
            <p:ph type="body" idx="14"/>
          </p:nvPr>
        </p:nvSpPr>
        <p:spPr>
          <a:xfrm>
            <a:off x="1370462" y="6040682"/>
            <a:ext cx="653801" cy="28589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FFFFFF"/>
              </a:buClr>
              <a:buSzPts val="1400"/>
              <a:buFont typeface="Arial"/>
              <a:buNone/>
              <a:defRPr sz="1400" b="0" i="0" u="none" strike="noStrike" cap="none">
                <a:solidFill>
                  <a:srgbClr val="FFFFFF"/>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330" name="Google Shape;330;p24"/>
          <p:cNvSpPr txBox="1">
            <a:spLocks noGrp="1"/>
          </p:cNvSpPr>
          <p:nvPr>
            <p:ph type="body" idx="15"/>
          </p:nvPr>
        </p:nvSpPr>
        <p:spPr>
          <a:xfrm>
            <a:off x="4782827" y="4582034"/>
            <a:ext cx="946150" cy="4064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FFFFFF"/>
              </a:buClr>
              <a:buSzPts val="2600"/>
              <a:buFont typeface="Arial"/>
              <a:buNone/>
              <a:defRPr sz="2600" b="0" i="0" u="none" strike="noStrike" cap="none">
                <a:solidFill>
                  <a:srgbClr val="FFFFFF"/>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331" name="Google Shape;331;p24"/>
          <p:cNvSpPr txBox="1">
            <a:spLocks noGrp="1"/>
          </p:cNvSpPr>
          <p:nvPr>
            <p:ph type="body" idx="16"/>
          </p:nvPr>
        </p:nvSpPr>
        <p:spPr>
          <a:xfrm>
            <a:off x="4782827" y="5689250"/>
            <a:ext cx="946150" cy="4064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999999"/>
              </a:buClr>
              <a:buSzPts val="2600"/>
              <a:buFont typeface="Arial"/>
              <a:buNone/>
              <a:defRPr sz="2600" b="0" i="0" u="none" strike="noStrike" cap="none">
                <a:solidFill>
                  <a:srgbClr val="999999"/>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332" name="Google Shape;332;p24"/>
          <p:cNvSpPr txBox="1">
            <a:spLocks noGrp="1"/>
          </p:cNvSpPr>
          <p:nvPr>
            <p:ph type="body" idx="17"/>
          </p:nvPr>
        </p:nvSpPr>
        <p:spPr>
          <a:xfrm>
            <a:off x="4927503" y="4933466"/>
            <a:ext cx="653801" cy="28589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FFFFFF"/>
              </a:buClr>
              <a:buSzPts val="1400"/>
              <a:buFont typeface="Arial"/>
              <a:buNone/>
              <a:defRPr sz="1400" b="0" i="0" u="none" strike="noStrike" cap="none">
                <a:solidFill>
                  <a:srgbClr val="FFFFFF"/>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333" name="Google Shape;333;p24"/>
          <p:cNvSpPr txBox="1">
            <a:spLocks noGrp="1"/>
          </p:cNvSpPr>
          <p:nvPr>
            <p:ph type="body" idx="18"/>
          </p:nvPr>
        </p:nvSpPr>
        <p:spPr>
          <a:xfrm>
            <a:off x="4929002" y="6060512"/>
            <a:ext cx="653801" cy="28589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999999"/>
              </a:buClr>
              <a:buSzPts val="1400"/>
              <a:buFont typeface="Arial"/>
              <a:buNone/>
              <a:defRPr sz="1400" b="0" i="0" u="none" strike="noStrike" cap="none">
                <a:solidFill>
                  <a:srgbClr val="999999"/>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334" name="Google Shape;334;p24"/>
          <p:cNvSpPr txBox="1">
            <a:spLocks noGrp="1"/>
          </p:cNvSpPr>
          <p:nvPr>
            <p:ph type="body" idx="19"/>
          </p:nvPr>
        </p:nvSpPr>
        <p:spPr>
          <a:xfrm>
            <a:off x="8174362" y="4556171"/>
            <a:ext cx="946150" cy="4064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999999"/>
              </a:buClr>
              <a:buSzPts val="2600"/>
              <a:buFont typeface="Arial"/>
              <a:buNone/>
              <a:defRPr sz="2600" b="0" i="0" u="none" strike="noStrike" cap="none">
                <a:solidFill>
                  <a:srgbClr val="999999"/>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335" name="Google Shape;335;p24"/>
          <p:cNvSpPr txBox="1">
            <a:spLocks noGrp="1"/>
          </p:cNvSpPr>
          <p:nvPr>
            <p:ph type="body" idx="20"/>
          </p:nvPr>
        </p:nvSpPr>
        <p:spPr>
          <a:xfrm>
            <a:off x="8174362" y="5689250"/>
            <a:ext cx="946150" cy="4064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999999"/>
              </a:buClr>
              <a:buSzPts val="2600"/>
              <a:buFont typeface="Arial"/>
              <a:buNone/>
              <a:defRPr sz="2600" b="0" i="0" u="none" strike="noStrike" cap="none">
                <a:solidFill>
                  <a:srgbClr val="999999"/>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336" name="Google Shape;336;p24"/>
          <p:cNvSpPr txBox="1">
            <a:spLocks noGrp="1"/>
          </p:cNvSpPr>
          <p:nvPr>
            <p:ph type="body" idx="21"/>
          </p:nvPr>
        </p:nvSpPr>
        <p:spPr>
          <a:xfrm>
            <a:off x="8320537" y="4927433"/>
            <a:ext cx="653801" cy="28589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999999"/>
              </a:buClr>
              <a:buSzPts val="1400"/>
              <a:buFont typeface="Arial"/>
              <a:buNone/>
              <a:defRPr sz="1400" b="0" i="0" u="none" strike="noStrike" cap="none">
                <a:solidFill>
                  <a:srgbClr val="999999"/>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337" name="Google Shape;337;p24"/>
          <p:cNvSpPr txBox="1">
            <a:spLocks noGrp="1"/>
          </p:cNvSpPr>
          <p:nvPr>
            <p:ph type="body" idx="22"/>
          </p:nvPr>
        </p:nvSpPr>
        <p:spPr>
          <a:xfrm>
            <a:off x="8320537" y="6032911"/>
            <a:ext cx="653801" cy="28589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999999"/>
              </a:buClr>
              <a:buSzPts val="1400"/>
              <a:buFont typeface="Arial"/>
              <a:buNone/>
              <a:defRPr sz="1400" b="0" i="0" u="none" strike="noStrike" cap="none">
                <a:solidFill>
                  <a:srgbClr val="999999"/>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338" name="Google Shape;338;p24"/>
          <p:cNvSpPr txBox="1">
            <a:spLocks noGrp="1"/>
          </p:cNvSpPr>
          <p:nvPr>
            <p:ph type="body" idx="23"/>
          </p:nvPr>
        </p:nvSpPr>
        <p:spPr>
          <a:xfrm>
            <a:off x="2406864" y="4680415"/>
            <a:ext cx="1755767" cy="38996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339" name="Google Shape;339;p24"/>
          <p:cNvSpPr txBox="1">
            <a:spLocks noGrp="1"/>
          </p:cNvSpPr>
          <p:nvPr>
            <p:ph type="body" idx="24"/>
          </p:nvPr>
        </p:nvSpPr>
        <p:spPr>
          <a:xfrm>
            <a:off x="2406864" y="5779161"/>
            <a:ext cx="1755767" cy="38996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340" name="Google Shape;340;p24"/>
          <p:cNvSpPr txBox="1">
            <a:spLocks noGrp="1"/>
          </p:cNvSpPr>
          <p:nvPr>
            <p:ph type="body" idx="25"/>
          </p:nvPr>
        </p:nvSpPr>
        <p:spPr>
          <a:xfrm>
            <a:off x="5965404" y="4680415"/>
            <a:ext cx="1755767" cy="38996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341" name="Google Shape;341;p24"/>
          <p:cNvSpPr txBox="1">
            <a:spLocks noGrp="1"/>
          </p:cNvSpPr>
          <p:nvPr>
            <p:ph type="body" idx="26"/>
          </p:nvPr>
        </p:nvSpPr>
        <p:spPr>
          <a:xfrm>
            <a:off x="5965404" y="5779161"/>
            <a:ext cx="1755767" cy="38996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342" name="Google Shape;342;p24"/>
          <p:cNvSpPr txBox="1">
            <a:spLocks noGrp="1"/>
          </p:cNvSpPr>
          <p:nvPr>
            <p:ph type="body" idx="27"/>
          </p:nvPr>
        </p:nvSpPr>
        <p:spPr>
          <a:xfrm>
            <a:off x="9358438" y="4680415"/>
            <a:ext cx="1755767" cy="38996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343" name="Google Shape;343;p24"/>
          <p:cNvSpPr txBox="1">
            <a:spLocks noGrp="1"/>
          </p:cNvSpPr>
          <p:nvPr>
            <p:ph type="body" idx="28"/>
          </p:nvPr>
        </p:nvSpPr>
        <p:spPr>
          <a:xfrm>
            <a:off x="9358438" y="5779161"/>
            <a:ext cx="1755767" cy="38996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achievements">
  <p:cSld name="achievements">
    <p:spTree>
      <p:nvGrpSpPr>
        <p:cNvPr id="1" name="Shape 344"/>
        <p:cNvGrpSpPr/>
        <p:nvPr/>
      </p:nvGrpSpPr>
      <p:grpSpPr>
        <a:xfrm>
          <a:off x="0" y="0"/>
          <a:ext cx="0" cy="0"/>
          <a:chOff x="0" y="0"/>
          <a:chExt cx="0" cy="0"/>
        </a:xfrm>
      </p:grpSpPr>
      <p:sp>
        <p:nvSpPr>
          <p:cNvPr id="345" name="Google Shape;345;p25"/>
          <p:cNvSpPr>
            <a:spLocks noGrp="1"/>
          </p:cNvSpPr>
          <p:nvPr>
            <p:ph type="pic" idx="2"/>
          </p:nvPr>
        </p:nvSpPr>
        <p:spPr>
          <a:xfrm>
            <a:off x="0" y="0"/>
            <a:ext cx="12192000" cy="4209143"/>
          </a:xfrm>
          <a:prstGeom prst="rect">
            <a:avLst/>
          </a:prstGeom>
          <a:blipFill rotWithShape="1">
            <a:blip r:embed="rId2">
              <a:alphaModFix/>
            </a:blip>
            <a:stretch>
              <a:fillRect t="-62529" b="-397"/>
            </a:stretch>
          </a:blip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Open Sans Light"/>
                <a:ea typeface="Open Sans Light"/>
                <a:cs typeface="Open Sans Light"/>
                <a:sym typeface="Open Sans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346" name="Google Shape;346;p25"/>
          <p:cNvSpPr txBox="1">
            <a:spLocks noGrp="1"/>
          </p:cNvSpPr>
          <p:nvPr>
            <p:ph type="body" idx="1"/>
          </p:nvPr>
        </p:nvSpPr>
        <p:spPr>
          <a:xfrm>
            <a:off x="173705" y="700806"/>
            <a:ext cx="3724957" cy="1773312"/>
          </a:xfrm>
          <a:prstGeom prst="rect">
            <a:avLst/>
          </a:prstGeom>
          <a:noFill/>
          <a:ln>
            <a:noFill/>
          </a:ln>
        </p:spPr>
        <p:txBody>
          <a:bodyPr spcFirstLastPara="1" wrap="square" lIns="91425" tIns="45700" rIns="91425" bIns="45700" anchor="b" anchorCtr="0">
            <a:noAutofit/>
          </a:bodyPr>
          <a:lstStyle>
            <a:lvl1pPr marL="457200" marR="0" lvl="0" indent="-228600" algn="r" rtl="0">
              <a:lnSpc>
                <a:spcPct val="94000"/>
              </a:lnSpc>
              <a:spcBef>
                <a:spcPts val="1000"/>
              </a:spcBef>
              <a:spcAft>
                <a:spcPts val="0"/>
              </a:spcAft>
              <a:buClr>
                <a:srgbClr val="F2F2F2"/>
              </a:buClr>
              <a:buSzPts val="4000"/>
              <a:buFont typeface="Arial"/>
              <a:buNone/>
              <a:defRPr sz="4000" b="0" i="0" u="none" strike="noStrike" cap="none">
                <a:solidFill>
                  <a:srgbClr val="F2F2F2"/>
                </a:solidFill>
                <a:latin typeface="Open Sans Light"/>
                <a:ea typeface="Open Sans Light"/>
                <a:cs typeface="Open Sans Light"/>
                <a:sym typeface="Open Sans Light"/>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Open Sans Light"/>
                <a:ea typeface="Open Sans Light"/>
                <a:cs typeface="Open Sans Light"/>
                <a:sym typeface="Open Sans Light"/>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347" name="Google Shape;347;p25"/>
          <p:cNvSpPr txBox="1">
            <a:spLocks noGrp="1"/>
          </p:cNvSpPr>
          <p:nvPr>
            <p:ph type="body" idx="3"/>
          </p:nvPr>
        </p:nvSpPr>
        <p:spPr>
          <a:xfrm>
            <a:off x="1074198" y="2481884"/>
            <a:ext cx="2824464" cy="807245"/>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F2F2F2"/>
              </a:buClr>
              <a:buSzPts val="2100"/>
              <a:buFont typeface="Arial"/>
              <a:buNone/>
              <a:defRPr sz="2100" b="0" i="0" u="none" strike="noStrike" cap="none">
                <a:solidFill>
                  <a:srgbClr val="F2F2F2"/>
                </a:solidFill>
                <a:latin typeface="Open Sans Light"/>
                <a:ea typeface="Open Sans Light"/>
                <a:cs typeface="Open Sans Light"/>
                <a:sym typeface="Open Sans Light"/>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Open Sans Light"/>
                <a:ea typeface="Open Sans Light"/>
                <a:cs typeface="Open Sans Light"/>
                <a:sym typeface="Open Sans Light"/>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cxnSp>
        <p:nvCxnSpPr>
          <p:cNvPr id="348" name="Google Shape;348;p25"/>
          <p:cNvCxnSpPr/>
          <p:nvPr/>
        </p:nvCxnSpPr>
        <p:spPr>
          <a:xfrm rot="10800000">
            <a:off x="4343400" y="885825"/>
            <a:ext cx="0" cy="2435225"/>
          </a:xfrm>
          <a:prstGeom prst="straightConnector1">
            <a:avLst/>
          </a:prstGeom>
          <a:noFill/>
          <a:ln w="12700" cap="flat" cmpd="sng">
            <a:solidFill>
              <a:srgbClr val="D8D8D8"/>
            </a:solidFill>
            <a:prstDash val="solid"/>
            <a:miter lim="800000"/>
            <a:headEnd type="none" w="sm" len="sm"/>
            <a:tailEnd type="none" w="sm" len="sm"/>
          </a:ln>
        </p:spPr>
      </p:cxnSp>
      <p:sp>
        <p:nvSpPr>
          <p:cNvPr id="349" name="Google Shape;349;p25"/>
          <p:cNvSpPr txBox="1">
            <a:spLocks noGrp="1"/>
          </p:cNvSpPr>
          <p:nvPr>
            <p:ph type="body" idx="4"/>
          </p:nvPr>
        </p:nvSpPr>
        <p:spPr>
          <a:xfrm>
            <a:off x="604835" y="4607623"/>
            <a:ext cx="699901" cy="699901"/>
          </a:xfrm>
          <a:prstGeom prst="rect">
            <a:avLst/>
          </a:prstGeom>
          <a:solidFill>
            <a:schemeClr val="accent1"/>
          </a:solidFill>
          <a:ln>
            <a:noFill/>
          </a:ln>
          <a:effectLst>
            <a:outerShdw dist="50800" dir="2700000" algn="tl" rotWithShape="0">
              <a:schemeClr val="dk2">
                <a:alpha val="24705"/>
              </a:schemeClr>
            </a:outerShdw>
          </a:effectLst>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350" name="Google Shape;350;p25"/>
          <p:cNvSpPr txBox="1">
            <a:spLocks noGrp="1"/>
          </p:cNvSpPr>
          <p:nvPr>
            <p:ph type="body" idx="5"/>
          </p:nvPr>
        </p:nvSpPr>
        <p:spPr>
          <a:xfrm>
            <a:off x="604835" y="5492543"/>
            <a:ext cx="699901" cy="699901"/>
          </a:xfrm>
          <a:prstGeom prst="rect">
            <a:avLst/>
          </a:prstGeom>
          <a:solidFill>
            <a:schemeClr val="accent1"/>
          </a:solidFill>
          <a:ln>
            <a:noFill/>
          </a:ln>
          <a:effectLst>
            <a:outerShdw dist="50800" dir="2700000" algn="tl" rotWithShape="0">
              <a:schemeClr val="dk2">
                <a:alpha val="24705"/>
              </a:schemeClr>
            </a:outerShdw>
          </a:effectLst>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351" name="Google Shape;351;p25"/>
          <p:cNvSpPr txBox="1">
            <a:spLocks noGrp="1"/>
          </p:cNvSpPr>
          <p:nvPr>
            <p:ph type="body" idx="6"/>
          </p:nvPr>
        </p:nvSpPr>
        <p:spPr>
          <a:xfrm>
            <a:off x="6050847" y="4607623"/>
            <a:ext cx="699901" cy="699901"/>
          </a:xfrm>
          <a:prstGeom prst="rect">
            <a:avLst/>
          </a:prstGeom>
          <a:solidFill>
            <a:schemeClr val="accent1"/>
          </a:solidFill>
          <a:ln>
            <a:noFill/>
          </a:ln>
          <a:effectLst>
            <a:outerShdw dist="50800" dir="2700000" algn="tl" rotWithShape="0">
              <a:schemeClr val="dk2">
                <a:alpha val="24705"/>
              </a:schemeClr>
            </a:outerShdw>
          </a:effectLst>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352" name="Google Shape;352;p25"/>
          <p:cNvSpPr txBox="1">
            <a:spLocks noGrp="1"/>
          </p:cNvSpPr>
          <p:nvPr>
            <p:ph type="body" idx="7"/>
          </p:nvPr>
        </p:nvSpPr>
        <p:spPr>
          <a:xfrm>
            <a:off x="6050847" y="5492543"/>
            <a:ext cx="699901" cy="699901"/>
          </a:xfrm>
          <a:prstGeom prst="rect">
            <a:avLst/>
          </a:prstGeom>
          <a:solidFill>
            <a:schemeClr val="accent1"/>
          </a:solidFill>
          <a:ln>
            <a:noFill/>
          </a:ln>
          <a:effectLst>
            <a:outerShdw dist="50800" dir="2700000" algn="tl" rotWithShape="0">
              <a:schemeClr val="dk2">
                <a:alpha val="24705"/>
              </a:schemeClr>
            </a:outerShdw>
          </a:effectLst>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353" name="Google Shape;353;p25"/>
          <p:cNvSpPr txBox="1">
            <a:spLocks noGrp="1"/>
          </p:cNvSpPr>
          <p:nvPr>
            <p:ph type="body" idx="8"/>
          </p:nvPr>
        </p:nvSpPr>
        <p:spPr>
          <a:xfrm>
            <a:off x="1489078" y="4762591"/>
            <a:ext cx="4027484" cy="38996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354" name="Google Shape;354;p25"/>
          <p:cNvSpPr txBox="1">
            <a:spLocks noGrp="1"/>
          </p:cNvSpPr>
          <p:nvPr>
            <p:ph type="body" idx="9"/>
          </p:nvPr>
        </p:nvSpPr>
        <p:spPr>
          <a:xfrm>
            <a:off x="1489078" y="5643462"/>
            <a:ext cx="4027484" cy="38996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355" name="Google Shape;355;p25"/>
          <p:cNvSpPr txBox="1">
            <a:spLocks noGrp="1"/>
          </p:cNvSpPr>
          <p:nvPr>
            <p:ph type="body" idx="13"/>
          </p:nvPr>
        </p:nvSpPr>
        <p:spPr>
          <a:xfrm>
            <a:off x="6937378" y="4762591"/>
            <a:ext cx="4027484" cy="38996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356" name="Google Shape;356;p25"/>
          <p:cNvSpPr txBox="1">
            <a:spLocks noGrp="1"/>
          </p:cNvSpPr>
          <p:nvPr>
            <p:ph type="body" idx="14"/>
          </p:nvPr>
        </p:nvSpPr>
        <p:spPr>
          <a:xfrm>
            <a:off x="6937378" y="5643462"/>
            <a:ext cx="4027484" cy="38996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357" name="Google Shape;357;p25"/>
          <p:cNvSpPr>
            <a:spLocks noGrp="1"/>
          </p:cNvSpPr>
          <p:nvPr>
            <p:ph type="body" idx="15"/>
          </p:nvPr>
        </p:nvSpPr>
        <p:spPr>
          <a:xfrm>
            <a:off x="717605" y="4719544"/>
            <a:ext cx="474360" cy="476059"/>
          </a:xfrm>
          <a:prstGeom prst="ellipse">
            <a:avLst/>
          </a:prstGeom>
          <a:noFill/>
          <a:ln w="222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FFFFFF"/>
              </a:buClr>
              <a:buSzPts val="2200"/>
              <a:buFont typeface="Arial"/>
              <a:buNone/>
              <a:defRPr sz="2200" b="0" i="0" u="none" strike="noStrike" cap="none">
                <a:solidFill>
                  <a:srgbClr val="FFFFFF"/>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358" name="Google Shape;358;p25"/>
          <p:cNvSpPr>
            <a:spLocks noGrp="1"/>
          </p:cNvSpPr>
          <p:nvPr>
            <p:ph type="body" idx="16"/>
          </p:nvPr>
        </p:nvSpPr>
        <p:spPr>
          <a:xfrm>
            <a:off x="717605" y="5604464"/>
            <a:ext cx="474360" cy="476059"/>
          </a:xfrm>
          <a:prstGeom prst="ellipse">
            <a:avLst/>
          </a:prstGeom>
          <a:noFill/>
          <a:ln w="222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FFFFFF"/>
              </a:buClr>
              <a:buSzPts val="2200"/>
              <a:buFont typeface="Arial"/>
              <a:buNone/>
              <a:defRPr sz="2200" b="0" i="0" u="none" strike="noStrike" cap="none">
                <a:solidFill>
                  <a:srgbClr val="FFFFFF"/>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359" name="Google Shape;359;p25"/>
          <p:cNvSpPr>
            <a:spLocks noGrp="1"/>
          </p:cNvSpPr>
          <p:nvPr>
            <p:ph type="body" idx="17"/>
          </p:nvPr>
        </p:nvSpPr>
        <p:spPr>
          <a:xfrm>
            <a:off x="6163617" y="4719544"/>
            <a:ext cx="474360" cy="476059"/>
          </a:xfrm>
          <a:prstGeom prst="ellipse">
            <a:avLst/>
          </a:prstGeom>
          <a:noFill/>
          <a:ln w="222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FFFFFF"/>
              </a:buClr>
              <a:buSzPts val="2200"/>
              <a:buFont typeface="Arial"/>
              <a:buNone/>
              <a:defRPr sz="2200" b="0" i="0" u="none" strike="noStrike" cap="none">
                <a:solidFill>
                  <a:srgbClr val="FFFFFF"/>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360" name="Google Shape;360;p25"/>
          <p:cNvSpPr>
            <a:spLocks noGrp="1"/>
          </p:cNvSpPr>
          <p:nvPr>
            <p:ph type="body" idx="18"/>
          </p:nvPr>
        </p:nvSpPr>
        <p:spPr>
          <a:xfrm>
            <a:off x="6163617" y="5604464"/>
            <a:ext cx="474360" cy="476059"/>
          </a:xfrm>
          <a:prstGeom prst="ellipse">
            <a:avLst/>
          </a:prstGeom>
          <a:noFill/>
          <a:ln w="222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FFFFFF"/>
              </a:buClr>
              <a:buSzPts val="2200"/>
              <a:buFont typeface="Arial"/>
              <a:buNone/>
              <a:defRPr sz="2200" b="0" i="0" u="none" strike="noStrike" cap="none">
                <a:solidFill>
                  <a:srgbClr val="FFFFFF"/>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4 advantages">
  <p:cSld name="4 advantages">
    <p:spTree>
      <p:nvGrpSpPr>
        <p:cNvPr id="1" name="Shape 361"/>
        <p:cNvGrpSpPr/>
        <p:nvPr/>
      </p:nvGrpSpPr>
      <p:grpSpPr>
        <a:xfrm>
          <a:off x="0" y="0"/>
          <a:ext cx="0" cy="0"/>
          <a:chOff x="0" y="0"/>
          <a:chExt cx="0" cy="0"/>
        </a:xfrm>
      </p:grpSpPr>
      <p:grpSp>
        <p:nvGrpSpPr>
          <p:cNvPr id="362" name="Google Shape;362;p26"/>
          <p:cNvGrpSpPr/>
          <p:nvPr/>
        </p:nvGrpSpPr>
        <p:grpSpPr>
          <a:xfrm>
            <a:off x="0" y="2682000"/>
            <a:ext cx="12193200" cy="4176000"/>
            <a:chOff x="0" y="2682000"/>
            <a:chExt cx="12193200" cy="4176000"/>
          </a:xfrm>
        </p:grpSpPr>
        <p:sp>
          <p:nvSpPr>
            <p:cNvPr id="363" name="Google Shape;363;p26"/>
            <p:cNvSpPr/>
            <p:nvPr/>
          </p:nvSpPr>
          <p:spPr>
            <a:xfrm>
              <a:off x="0" y="2683565"/>
              <a:ext cx="12192000" cy="4174435"/>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Open Sans Light"/>
                <a:ea typeface="Open Sans Light"/>
                <a:cs typeface="Open Sans Light"/>
                <a:sym typeface="Open Sans Light"/>
              </a:endParaRPr>
            </a:p>
          </p:txBody>
        </p:sp>
        <p:pic>
          <p:nvPicPr>
            <p:cNvPr id="364" name="Google Shape;364;p26"/>
            <p:cNvPicPr preferRelativeResize="0"/>
            <p:nvPr/>
          </p:nvPicPr>
          <p:blipFill rotWithShape="1">
            <a:blip r:embed="rId2">
              <a:alphaModFix/>
            </a:blip>
            <a:srcRect/>
            <a:stretch/>
          </p:blipFill>
          <p:spPr>
            <a:xfrm>
              <a:off x="0" y="2682000"/>
              <a:ext cx="12193200" cy="4176000"/>
            </a:xfrm>
            <a:prstGeom prst="rect">
              <a:avLst/>
            </a:prstGeom>
            <a:noFill/>
            <a:ln>
              <a:noFill/>
            </a:ln>
          </p:spPr>
        </p:pic>
      </p:grpSp>
      <p:sp>
        <p:nvSpPr>
          <p:cNvPr id="365" name="Google Shape;365;p26"/>
          <p:cNvSpPr txBox="1">
            <a:spLocks noGrp="1"/>
          </p:cNvSpPr>
          <p:nvPr>
            <p:ph type="body" idx="1"/>
          </p:nvPr>
        </p:nvSpPr>
        <p:spPr>
          <a:xfrm>
            <a:off x="504990" y="816055"/>
            <a:ext cx="3259290" cy="650876"/>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90000"/>
              </a:lnSpc>
              <a:spcBef>
                <a:spcPts val="1000"/>
              </a:spcBef>
              <a:spcAft>
                <a:spcPts val="0"/>
              </a:spcAft>
              <a:buClr>
                <a:schemeClr val="dk1"/>
              </a:buClr>
              <a:buSzPts val="4400"/>
              <a:buFont typeface="Arial"/>
              <a:buNone/>
              <a:defRPr sz="4400" b="0"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cxnSp>
        <p:nvCxnSpPr>
          <p:cNvPr id="366" name="Google Shape;366;p26"/>
          <p:cNvCxnSpPr/>
          <p:nvPr/>
        </p:nvCxnSpPr>
        <p:spPr>
          <a:xfrm rot="10800000">
            <a:off x="4203700" y="393781"/>
            <a:ext cx="0" cy="1495424"/>
          </a:xfrm>
          <a:prstGeom prst="straightConnector1">
            <a:avLst/>
          </a:prstGeom>
          <a:noFill/>
          <a:ln w="9525" cap="flat" cmpd="sng">
            <a:solidFill>
              <a:srgbClr val="D8D8D8"/>
            </a:solidFill>
            <a:prstDash val="solid"/>
            <a:miter lim="800000"/>
            <a:headEnd type="none" w="sm" len="sm"/>
            <a:tailEnd type="none" w="sm" len="sm"/>
          </a:ln>
        </p:spPr>
      </p:cxnSp>
      <p:sp>
        <p:nvSpPr>
          <p:cNvPr id="367" name="Google Shape;367;p26"/>
          <p:cNvSpPr txBox="1">
            <a:spLocks noGrp="1"/>
          </p:cNvSpPr>
          <p:nvPr>
            <p:ph type="body" idx="2"/>
          </p:nvPr>
        </p:nvSpPr>
        <p:spPr>
          <a:xfrm>
            <a:off x="4599578" y="510900"/>
            <a:ext cx="6936798" cy="1261187"/>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20000"/>
              </a:lnSpc>
              <a:spcBef>
                <a:spcPts val="1000"/>
              </a:spcBef>
              <a:spcAft>
                <a:spcPts val="0"/>
              </a:spcAft>
              <a:buClr>
                <a:schemeClr val="dk1"/>
              </a:buClr>
              <a:buSzPts val="1700"/>
              <a:buFont typeface="Arial"/>
              <a:buNone/>
              <a:defRPr sz="1700" b="0" i="0" u="none" strike="noStrike" cap="none">
                <a:solidFill>
                  <a:schemeClr val="dk1"/>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Open Sans Light"/>
                <a:ea typeface="Open Sans Light"/>
                <a:cs typeface="Open Sans Light"/>
                <a:sym typeface="Open Sans Light"/>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368" name="Google Shape;368;p26"/>
          <p:cNvSpPr txBox="1">
            <a:spLocks noGrp="1"/>
          </p:cNvSpPr>
          <p:nvPr>
            <p:ph type="body" idx="3"/>
          </p:nvPr>
        </p:nvSpPr>
        <p:spPr>
          <a:xfrm>
            <a:off x="3434872" y="2431005"/>
            <a:ext cx="2564365" cy="1901091"/>
          </a:xfrm>
          <a:prstGeom prst="rect">
            <a:avLst/>
          </a:prstGeom>
          <a:solidFill>
            <a:schemeClr val="accent1"/>
          </a:solidFill>
          <a:ln>
            <a:noFill/>
          </a:ln>
          <a:effectLst>
            <a:outerShdw dist="50800" dir="2700000" algn="tl" rotWithShape="0">
              <a:schemeClr val="dk2">
                <a:alpha val="24705"/>
              </a:schemeClr>
            </a:outerShdw>
          </a:effectLst>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369" name="Google Shape;369;p26"/>
          <p:cNvSpPr txBox="1">
            <a:spLocks noGrp="1"/>
          </p:cNvSpPr>
          <p:nvPr>
            <p:ph type="body" idx="4"/>
          </p:nvPr>
        </p:nvSpPr>
        <p:spPr>
          <a:xfrm>
            <a:off x="6151637" y="2431005"/>
            <a:ext cx="2564365" cy="1901091"/>
          </a:xfrm>
          <a:prstGeom prst="rect">
            <a:avLst/>
          </a:prstGeom>
          <a:solidFill>
            <a:schemeClr val="accent1"/>
          </a:solidFill>
          <a:ln>
            <a:noFill/>
          </a:ln>
          <a:effectLst>
            <a:outerShdw dist="50800" dir="2700000" algn="tl" rotWithShape="0">
              <a:schemeClr val="dk2">
                <a:alpha val="24705"/>
              </a:schemeClr>
            </a:outerShdw>
          </a:effectLst>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370" name="Google Shape;370;p26"/>
          <p:cNvSpPr txBox="1">
            <a:spLocks noGrp="1"/>
          </p:cNvSpPr>
          <p:nvPr>
            <p:ph type="body" idx="5"/>
          </p:nvPr>
        </p:nvSpPr>
        <p:spPr>
          <a:xfrm>
            <a:off x="3434872" y="4459830"/>
            <a:ext cx="2564365" cy="1901091"/>
          </a:xfrm>
          <a:prstGeom prst="rect">
            <a:avLst/>
          </a:prstGeom>
          <a:solidFill>
            <a:schemeClr val="accent1"/>
          </a:solidFill>
          <a:ln>
            <a:noFill/>
          </a:ln>
          <a:effectLst>
            <a:outerShdw dist="50800" dir="2700000" algn="tl" rotWithShape="0">
              <a:schemeClr val="dk2">
                <a:alpha val="24705"/>
              </a:schemeClr>
            </a:outerShdw>
          </a:effectLst>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371" name="Google Shape;371;p26"/>
          <p:cNvSpPr txBox="1">
            <a:spLocks noGrp="1"/>
          </p:cNvSpPr>
          <p:nvPr>
            <p:ph type="body" idx="6"/>
          </p:nvPr>
        </p:nvSpPr>
        <p:spPr>
          <a:xfrm>
            <a:off x="6147226" y="4459830"/>
            <a:ext cx="2564365" cy="1901091"/>
          </a:xfrm>
          <a:prstGeom prst="rect">
            <a:avLst/>
          </a:prstGeom>
          <a:solidFill>
            <a:schemeClr val="accent1"/>
          </a:solidFill>
          <a:ln>
            <a:noFill/>
          </a:ln>
          <a:effectLst>
            <a:outerShdw dist="50800" dir="2700000" algn="tl" rotWithShape="0">
              <a:schemeClr val="dk2">
                <a:alpha val="24705"/>
              </a:schemeClr>
            </a:outerShdw>
          </a:effectLst>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372" name="Google Shape;372;p26"/>
          <p:cNvSpPr txBox="1">
            <a:spLocks noGrp="1"/>
          </p:cNvSpPr>
          <p:nvPr>
            <p:ph type="body" idx="7"/>
          </p:nvPr>
        </p:nvSpPr>
        <p:spPr>
          <a:xfrm>
            <a:off x="8890627" y="2859929"/>
            <a:ext cx="2420362" cy="447123"/>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F2F2F2"/>
              </a:buClr>
              <a:buSzPts val="2200"/>
              <a:buFont typeface="Arial"/>
              <a:buNone/>
              <a:defRPr sz="2200" b="0" i="0" u="none" strike="noStrike" cap="none">
                <a:solidFill>
                  <a:srgbClr val="F2F2F2"/>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373" name="Google Shape;373;p26"/>
          <p:cNvSpPr txBox="1">
            <a:spLocks noGrp="1"/>
          </p:cNvSpPr>
          <p:nvPr>
            <p:ph type="body" idx="8"/>
          </p:nvPr>
        </p:nvSpPr>
        <p:spPr>
          <a:xfrm>
            <a:off x="8890627" y="3259171"/>
            <a:ext cx="2028198" cy="24831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F2F2F2"/>
              </a:buClr>
              <a:buSzPts val="1800"/>
              <a:buFont typeface="Arial"/>
              <a:buNone/>
              <a:defRPr sz="1800" b="0" i="0" u="none" strike="noStrike" cap="none">
                <a:solidFill>
                  <a:srgbClr val="F2F2F2"/>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374" name="Google Shape;374;p26"/>
          <p:cNvSpPr txBox="1">
            <a:spLocks noGrp="1"/>
          </p:cNvSpPr>
          <p:nvPr>
            <p:ph type="body" idx="9"/>
          </p:nvPr>
        </p:nvSpPr>
        <p:spPr>
          <a:xfrm>
            <a:off x="8890627" y="4893131"/>
            <a:ext cx="2420362" cy="447123"/>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F2F2F2"/>
              </a:buClr>
              <a:buSzPts val="2200"/>
              <a:buFont typeface="Arial"/>
              <a:buNone/>
              <a:defRPr sz="2200" b="0" i="0" u="none" strike="noStrike" cap="none">
                <a:solidFill>
                  <a:srgbClr val="F2F2F2"/>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375" name="Google Shape;375;p26"/>
          <p:cNvSpPr txBox="1">
            <a:spLocks noGrp="1"/>
          </p:cNvSpPr>
          <p:nvPr>
            <p:ph type="body" idx="13"/>
          </p:nvPr>
        </p:nvSpPr>
        <p:spPr>
          <a:xfrm>
            <a:off x="8890627" y="5292373"/>
            <a:ext cx="2028198" cy="24831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F2F2F2"/>
              </a:buClr>
              <a:buSzPts val="1800"/>
              <a:buFont typeface="Arial"/>
              <a:buNone/>
              <a:defRPr sz="1800" b="0" i="0" u="none" strike="noStrike" cap="none">
                <a:solidFill>
                  <a:srgbClr val="F2F2F2"/>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376" name="Google Shape;376;p26"/>
          <p:cNvSpPr txBox="1">
            <a:spLocks noGrp="1"/>
          </p:cNvSpPr>
          <p:nvPr>
            <p:ph type="body" idx="14"/>
          </p:nvPr>
        </p:nvSpPr>
        <p:spPr>
          <a:xfrm flipH="1">
            <a:off x="906486" y="2859929"/>
            <a:ext cx="2420362" cy="447123"/>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90000"/>
              </a:lnSpc>
              <a:spcBef>
                <a:spcPts val="1000"/>
              </a:spcBef>
              <a:spcAft>
                <a:spcPts val="0"/>
              </a:spcAft>
              <a:buClr>
                <a:srgbClr val="F2F2F2"/>
              </a:buClr>
              <a:buSzPts val="2200"/>
              <a:buFont typeface="Arial"/>
              <a:buNone/>
              <a:defRPr sz="2200" b="0" i="0" u="none" strike="noStrike" cap="none">
                <a:solidFill>
                  <a:srgbClr val="F2F2F2"/>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377" name="Google Shape;377;p26"/>
          <p:cNvSpPr txBox="1">
            <a:spLocks noGrp="1"/>
          </p:cNvSpPr>
          <p:nvPr>
            <p:ph type="body" idx="15"/>
          </p:nvPr>
        </p:nvSpPr>
        <p:spPr>
          <a:xfrm flipH="1">
            <a:off x="1298650" y="3259171"/>
            <a:ext cx="2028198" cy="248316"/>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rgbClr val="F2F2F2"/>
              </a:buClr>
              <a:buSzPts val="1800"/>
              <a:buFont typeface="Arial"/>
              <a:buNone/>
              <a:defRPr sz="1800" b="0" i="0" u="none" strike="noStrike" cap="none">
                <a:solidFill>
                  <a:srgbClr val="F2F2F2"/>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378" name="Google Shape;378;p26"/>
          <p:cNvSpPr txBox="1">
            <a:spLocks noGrp="1"/>
          </p:cNvSpPr>
          <p:nvPr>
            <p:ph type="body" idx="16"/>
          </p:nvPr>
        </p:nvSpPr>
        <p:spPr>
          <a:xfrm>
            <a:off x="891280" y="4870004"/>
            <a:ext cx="2420362" cy="447123"/>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90000"/>
              </a:lnSpc>
              <a:spcBef>
                <a:spcPts val="1000"/>
              </a:spcBef>
              <a:spcAft>
                <a:spcPts val="0"/>
              </a:spcAft>
              <a:buClr>
                <a:srgbClr val="F2F2F2"/>
              </a:buClr>
              <a:buSzPts val="2200"/>
              <a:buFont typeface="Arial"/>
              <a:buNone/>
              <a:defRPr sz="2200" b="0" i="0" u="none" strike="noStrike" cap="none">
                <a:solidFill>
                  <a:srgbClr val="F2F2F2"/>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379" name="Google Shape;379;p26"/>
          <p:cNvSpPr txBox="1">
            <a:spLocks noGrp="1"/>
          </p:cNvSpPr>
          <p:nvPr>
            <p:ph type="body" idx="17"/>
          </p:nvPr>
        </p:nvSpPr>
        <p:spPr>
          <a:xfrm>
            <a:off x="1283444" y="5269246"/>
            <a:ext cx="2028198" cy="248316"/>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rgbClr val="F2F2F2"/>
              </a:buClr>
              <a:buSzPts val="1800"/>
              <a:buFont typeface="Arial"/>
              <a:buNone/>
              <a:defRPr sz="1800" b="0" i="0" u="none" strike="noStrike" cap="none">
                <a:solidFill>
                  <a:srgbClr val="F2F2F2"/>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partnership companies">
  <p:cSld name="partnership companies">
    <p:spTree>
      <p:nvGrpSpPr>
        <p:cNvPr id="1" name="Shape 380"/>
        <p:cNvGrpSpPr/>
        <p:nvPr/>
      </p:nvGrpSpPr>
      <p:grpSpPr>
        <a:xfrm>
          <a:off x="0" y="0"/>
          <a:ext cx="0" cy="0"/>
          <a:chOff x="0" y="0"/>
          <a:chExt cx="0" cy="0"/>
        </a:xfrm>
      </p:grpSpPr>
      <p:sp>
        <p:nvSpPr>
          <p:cNvPr id="381" name="Google Shape;381;p27"/>
          <p:cNvSpPr>
            <a:spLocks noGrp="1"/>
          </p:cNvSpPr>
          <p:nvPr>
            <p:ph type="pic" idx="2"/>
          </p:nvPr>
        </p:nvSpPr>
        <p:spPr>
          <a:xfrm>
            <a:off x="0" y="0"/>
            <a:ext cx="12192000" cy="4209143"/>
          </a:xfrm>
          <a:prstGeom prst="rect">
            <a:avLst/>
          </a:prstGeom>
          <a:blipFill rotWithShape="1">
            <a:blip r:embed="rId2">
              <a:alphaModFix/>
            </a:blip>
            <a:stretch>
              <a:fillRect t="-31007" b="-62042"/>
            </a:stretch>
          </a:blip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Open Sans Light"/>
                <a:ea typeface="Open Sans Light"/>
                <a:cs typeface="Open Sans Light"/>
                <a:sym typeface="Open Sans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382" name="Google Shape;382;p27"/>
          <p:cNvSpPr txBox="1">
            <a:spLocks noGrp="1"/>
          </p:cNvSpPr>
          <p:nvPr>
            <p:ph type="body" idx="1"/>
          </p:nvPr>
        </p:nvSpPr>
        <p:spPr>
          <a:xfrm>
            <a:off x="1148978" y="557533"/>
            <a:ext cx="4750172" cy="3381350"/>
          </a:xfrm>
          <a:prstGeom prst="rect">
            <a:avLst/>
          </a:prstGeom>
          <a:solidFill>
            <a:schemeClr val="dk2">
              <a:alpha val="24705"/>
            </a:schemeClr>
          </a:solid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383" name="Google Shape;383;p27"/>
          <p:cNvSpPr txBox="1">
            <a:spLocks noGrp="1"/>
          </p:cNvSpPr>
          <p:nvPr>
            <p:ph type="body" idx="3"/>
          </p:nvPr>
        </p:nvSpPr>
        <p:spPr>
          <a:xfrm>
            <a:off x="1103987" y="520355"/>
            <a:ext cx="4750172" cy="386803"/>
          </a:xfrm>
          <a:prstGeom prst="rect">
            <a:avLst/>
          </a:prstGeom>
          <a:solidFill>
            <a:schemeClr val="accent1"/>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FFFFFF"/>
              </a:buClr>
              <a:buSzPts val="1800"/>
              <a:buFont typeface="Arial"/>
              <a:buNone/>
              <a:defRPr sz="1800" b="0" i="0" u="none" strike="noStrike" cap="none">
                <a:solidFill>
                  <a:srgbClr val="FFFFFF"/>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384" name="Google Shape;384;p27"/>
          <p:cNvSpPr txBox="1">
            <a:spLocks noGrp="1"/>
          </p:cNvSpPr>
          <p:nvPr>
            <p:ph type="body" idx="4"/>
          </p:nvPr>
        </p:nvSpPr>
        <p:spPr>
          <a:xfrm>
            <a:off x="6055487" y="557533"/>
            <a:ext cx="4750172" cy="3381350"/>
          </a:xfrm>
          <a:prstGeom prst="rect">
            <a:avLst/>
          </a:prstGeom>
          <a:solidFill>
            <a:schemeClr val="dk2">
              <a:alpha val="24705"/>
            </a:schemeClr>
          </a:solid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385" name="Google Shape;385;p27"/>
          <p:cNvSpPr txBox="1">
            <a:spLocks noGrp="1"/>
          </p:cNvSpPr>
          <p:nvPr>
            <p:ph type="body" idx="5"/>
          </p:nvPr>
        </p:nvSpPr>
        <p:spPr>
          <a:xfrm>
            <a:off x="6010496" y="520355"/>
            <a:ext cx="4750172" cy="386803"/>
          </a:xfrm>
          <a:prstGeom prst="rect">
            <a:avLst/>
          </a:prstGeom>
          <a:solidFill>
            <a:schemeClr val="accent1"/>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FFFFFF"/>
              </a:buClr>
              <a:buSzPts val="1800"/>
              <a:buFont typeface="Arial"/>
              <a:buNone/>
              <a:defRPr sz="1800" b="0" i="0" u="none" strike="noStrike" cap="none">
                <a:solidFill>
                  <a:srgbClr val="FFFFFF"/>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386" name="Google Shape;386;p27"/>
          <p:cNvSpPr txBox="1">
            <a:spLocks noGrp="1"/>
          </p:cNvSpPr>
          <p:nvPr>
            <p:ph type="body" idx="6"/>
          </p:nvPr>
        </p:nvSpPr>
        <p:spPr>
          <a:xfrm>
            <a:off x="4561782" y="4441826"/>
            <a:ext cx="7325418" cy="1944687"/>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20000"/>
              </a:lnSpc>
              <a:spcBef>
                <a:spcPts val="1000"/>
              </a:spcBef>
              <a:spcAft>
                <a:spcPts val="0"/>
              </a:spcAft>
              <a:buClr>
                <a:schemeClr val="dk1"/>
              </a:buClr>
              <a:buSzPts val="1700"/>
              <a:buFont typeface="Arial"/>
              <a:buNone/>
              <a:defRPr sz="1700" b="0" i="0" u="none" strike="noStrike" cap="none">
                <a:solidFill>
                  <a:schemeClr val="dk1"/>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Open Sans Light"/>
                <a:ea typeface="Open Sans Light"/>
                <a:cs typeface="Open Sans Light"/>
                <a:sym typeface="Open Sans Light"/>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387" name="Google Shape;387;p27"/>
          <p:cNvSpPr txBox="1">
            <a:spLocks noGrp="1"/>
          </p:cNvSpPr>
          <p:nvPr>
            <p:ph type="body" idx="7"/>
          </p:nvPr>
        </p:nvSpPr>
        <p:spPr>
          <a:xfrm>
            <a:off x="114301" y="4716139"/>
            <a:ext cx="3680904" cy="1396061"/>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90000"/>
              </a:lnSpc>
              <a:spcBef>
                <a:spcPts val="1000"/>
              </a:spcBef>
              <a:spcAft>
                <a:spcPts val="0"/>
              </a:spcAft>
              <a:buClr>
                <a:schemeClr val="dk1"/>
              </a:buClr>
              <a:buSzPts val="4400"/>
              <a:buFont typeface="Arial"/>
              <a:buNone/>
              <a:defRPr sz="4400" b="0"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cxnSp>
        <p:nvCxnSpPr>
          <p:cNvPr id="388" name="Google Shape;388;p27"/>
          <p:cNvCxnSpPr/>
          <p:nvPr/>
        </p:nvCxnSpPr>
        <p:spPr>
          <a:xfrm rot="10800000">
            <a:off x="4139818" y="4668046"/>
            <a:ext cx="0" cy="1492247"/>
          </a:xfrm>
          <a:prstGeom prst="straightConnector1">
            <a:avLst/>
          </a:prstGeom>
          <a:noFill/>
          <a:ln w="9525" cap="flat" cmpd="sng">
            <a:solidFill>
              <a:srgbClr val="D8D8D8"/>
            </a:solidFill>
            <a:prstDash val="solid"/>
            <a:miter lim="800000"/>
            <a:headEnd type="none" w="sm" len="sm"/>
            <a:tailEnd type="none" w="sm" len="sm"/>
          </a:ln>
        </p:spPr>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3 charts">
  <p:cSld name="3 charts">
    <p:spTree>
      <p:nvGrpSpPr>
        <p:cNvPr id="1" name="Shape 389"/>
        <p:cNvGrpSpPr/>
        <p:nvPr/>
      </p:nvGrpSpPr>
      <p:grpSpPr>
        <a:xfrm>
          <a:off x="0" y="0"/>
          <a:ext cx="0" cy="0"/>
          <a:chOff x="0" y="0"/>
          <a:chExt cx="0" cy="0"/>
        </a:xfrm>
      </p:grpSpPr>
      <p:grpSp>
        <p:nvGrpSpPr>
          <p:cNvPr id="390" name="Google Shape;390;p28"/>
          <p:cNvGrpSpPr/>
          <p:nvPr/>
        </p:nvGrpSpPr>
        <p:grpSpPr>
          <a:xfrm>
            <a:off x="0" y="0"/>
            <a:ext cx="12193200" cy="4176000"/>
            <a:chOff x="0" y="2682000"/>
            <a:chExt cx="12193200" cy="4176000"/>
          </a:xfrm>
        </p:grpSpPr>
        <p:sp>
          <p:nvSpPr>
            <p:cNvPr id="391" name="Google Shape;391;p28"/>
            <p:cNvSpPr/>
            <p:nvPr/>
          </p:nvSpPr>
          <p:spPr>
            <a:xfrm>
              <a:off x="0" y="2683565"/>
              <a:ext cx="12192000" cy="4174435"/>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Open Sans Light"/>
                <a:ea typeface="Open Sans Light"/>
                <a:cs typeface="Open Sans Light"/>
                <a:sym typeface="Open Sans Light"/>
              </a:endParaRPr>
            </a:p>
          </p:txBody>
        </p:sp>
        <p:pic>
          <p:nvPicPr>
            <p:cNvPr id="392" name="Google Shape;392;p28"/>
            <p:cNvPicPr preferRelativeResize="0"/>
            <p:nvPr/>
          </p:nvPicPr>
          <p:blipFill rotWithShape="1">
            <a:blip r:embed="rId2">
              <a:alphaModFix/>
            </a:blip>
            <a:srcRect/>
            <a:stretch/>
          </p:blipFill>
          <p:spPr>
            <a:xfrm>
              <a:off x="0" y="2682000"/>
              <a:ext cx="12193200" cy="4176000"/>
            </a:xfrm>
            <a:prstGeom prst="rect">
              <a:avLst/>
            </a:prstGeom>
            <a:noFill/>
            <a:ln>
              <a:noFill/>
            </a:ln>
          </p:spPr>
        </p:pic>
      </p:grpSp>
      <p:sp>
        <p:nvSpPr>
          <p:cNvPr id="393" name="Google Shape;393;p28"/>
          <p:cNvSpPr txBox="1">
            <a:spLocks noGrp="1"/>
          </p:cNvSpPr>
          <p:nvPr>
            <p:ph type="body" idx="1"/>
          </p:nvPr>
        </p:nvSpPr>
        <p:spPr>
          <a:xfrm rot="10800000" flipH="1">
            <a:off x="6905001" y="2100961"/>
            <a:ext cx="1440000" cy="1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2200"/>
              <a:buFont typeface="Arial"/>
              <a:buNone/>
              <a:defRPr sz="2200" b="0" i="0" u="none" strike="noStrike" cap="none">
                <a:solidFill>
                  <a:schemeClr val="lt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394" name="Google Shape;394;p28"/>
          <p:cNvSpPr txBox="1">
            <a:spLocks noGrp="1"/>
          </p:cNvSpPr>
          <p:nvPr>
            <p:ph type="body" idx="2"/>
          </p:nvPr>
        </p:nvSpPr>
        <p:spPr>
          <a:xfrm>
            <a:off x="442181" y="1390718"/>
            <a:ext cx="752964" cy="3429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1"/>
              </a:buClr>
              <a:buSzPts val="2200"/>
              <a:buFont typeface="Arial"/>
              <a:buNone/>
              <a:defRPr sz="2200" b="0" i="0" u="none" strike="noStrike" cap="none">
                <a:solidFill>
                  <a:schemeClr val="lt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395" name="Google Shape;395;p28"/>
          <p:cNvSpPr txBox="1">
            <a:spLocks noGrp="1"/>
          </p:cNvSpPr>
          <p:nvPr>
            <p:ph type="body" idx="3"/>
          </p:nvPr>
        </p:nvSpPr>
        <p:spPr>
          <a:xfrm>
            <a:off x="10873428" y="896655"/>
            <a:ext cx="825999" cy="342900"/>
          </a:xfrm>
          <a:prstGeom prst="rect">
            <a:avLst/>
          </a:prstGeom>
          <a:noFill/>
          <a:ln>
            <a:noFill/>
          </a:ln>
        </p:spPr>
        <p:txBody>
          <a:bodyPr spcFirstLastPara="1" wrap="square" lIns="91425" tIns="45700" rIns="91425" bIns="45700" anchor="b" anchorCtr="0">
            <a:noAutofit/>
          </a:bodyPr>
          <a:lstStyle>
            <a:lvl1pPr marL="457200" marR="0" lvl="0" indent="-228600" algn="r" rtl="0">
              <a:lnSpc>
                <a:spcPct val="90000"/>
              </a:lnSpc>
              <a:spcBef>
                <a:spcPts val="1000"/>
              </a:spcBef>
              <a:spcAft>
                <a:spcPts val="0"/>
              </a:spcAft>
              <a:buClr>
                <a:schemeClr val="lt1"/>
              </a:buClr>
              <a:buSzPts val="2200"/>
              <a:buFont typeface="Arial"/>
              <a:buNone/>
              <a:defRPr sz="2200" b="0" i="0" u="none" strike="noStrike" cap="none">
                <a:solidFill>
                  <a:schemeClr val="lt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396" name="Google Shape;396;p28"/>
          <p:cNvSpPr txBox="1">
            <a:spLocks noGrp="1"/>
          </p:cNvSpPr>
          <p:nvPr>
            <p:ph type="body" idx="4"/>
          </p:nvPr>
        </p:nvSpPr>
        <p:spPr>
          <a:xfrm>
            <a:off x="7532020" y="1754080"/>
            <a:ext cx="812982" cy="342900"/>
          </a:xfrm>
          <a:prstGeom prst="rect">
            <a:avLst/>
          </a:prstGeom>
          <a:noFill/>
          <a:ln>
            <a:noFill/>
          </a:ln>
        </p:spPr>
        <p:txBody>
          <a:bodyPr spcFirstLastPara="1" wrap="square" lIns="91425" tIns="45700" rIns="91425" bIns="45700" anchor="b" anchorCtr="0">
            <a:noAutofit/>
          </a:bodyPr>
          <a:lstStyle>
            <a:lvl1pPr marL="457200" marR="0" lvl="0" indent="-228600" algn="r" rtl="0">
              <a:lnSpc>
                <a:spcPct val="90000"/>
              </a:lnSpc>
              <a:spcBef>
                <a:spcPts val="1000"/>
              </a:spcBef>
              <a:spcAft>
                <a:spcPts val="0"/>
              </a:spcAft>
              <a:buClr>
                <a:schemeClr val="lt1"/>
              </a:buClr>
              <a:buSzPts val="2200"/>
              <a:buFont typeface="Arial"/>
              <a:buNone/>
              <a:defRPr sz="2200" b="0" i="0" u="none" strike="noStrike" cap="none">
                <a:solidFill>
                  <a:schemeClr val="lt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397" name="Google Shape;397;p28"/>
          <p:cNvSpPr txBox="1">
            <a:spLocks noGrp="1"/>
          </p:cNvSpPr>
          <p:nvPr>
            <p:ph type="body" idx="5"/>
          </p:nvPr>
        </p:nvSpPr>
        <p:spPr>
          <a:xfrm rot="10800000" flipH="1">
            <a:off x="442181" y="1736080"/>
            <a:ext cx="1584000" cy="1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2200"/>
              <a:buFont typeface="Arial"/>
              <a:buNone/>
              <a:defRPr sz="2200" b="0" i="0" u="none" strike="noStrike" cap="none">
                <a:solidFill>
                  <a:schemeClr val="lt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398" name="Google Shape;398;p28"/>
          <p:cNvSpPr txBox="1">
            <a:spLocks noGrp="1"/>
          </p:cNvSpPr>
          <p:nvPr>
            <p:ph type="body" idx="6"/>
          </p:nvPr>
        </p:nvSpPr>
        <p:spPr>
          <a:xfrm rot="10800000" flipH="1">
            <a:off x="10259427" y="1240337"/>
            <a:ext cx="1440000" cy="1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2200"/>
              <a:buFont typeface="Arial"/>
              <a:buNone/>
              <a:defRPr sz="2200" b="0" i="0" u="none" strike="noStrike" cap="none">
                <a:solidFill>
                  <a:schemeClr val="lt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399" name="Google Shape;399;p28"/>
          <p:cNvSpPr txBox="1">
            <a:spLocks noGrp="1"/>
          </p:cNvSpPr>
          <p:nvPr>
            <p:ph type="body" idx="7"/>
          </p:nvPr>
        </p:nvSpPr>
        <p:spPr>
          <a:xfrm flipH="1">
            <a:off x="953744" y="3305148"/>
            <a:ext cx="2921930" cy="46145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F2F2F2"/>
              </a:buClr>
              <a:buSzPts val="1800"/>
              <a:buFont typeface="Arial"/>
              <a:buNone/>
              <a:defRPr sz="1800" b="0" i="0" u="none" strike="noStrike" cap="none">
                <a:solidFill>
                  <a:srgbClr val="F2F2F2"/>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400" name="Google Shape;400;p28"/>
          <p:cNvSpPr txBox="1">
            <a:spLocks noGrp="1"/>
          </p:cNvSpPr>
          <p:nvPr>
            <p:ph type="body" idx="8"/>
          </p:nvPr>
        </p:nvSpPr>
        <p:spPr>
          <a:xfrm flipH="1">
            <a:off x="4680828" y="3305148"/>
            <a:ext cx="2921930" cy="46145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F2F2F2"/>
              </a:buClr>
              <a:buSzPts val="1800"/>
              <a:buFont typeface="Arial"/>
              <a:buNone/>
              <a:defRPr sz="1800" b="0" i="0" u="none" strike="noStrike" cap="none">
                <a:solidFill>
                  <a:srgbClr val="F2F2F2"/>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401" name="Google Shape;401;p28"/>
          <p:cNvSpPr txBox="1">
            <a:spLocks noGrp="1"/>
          </p:cNvSpPr>
          <p:nvPr>
            <p:ph type="body" idx="9"/>
          </p:nvPr>
        </p:nvSpPr>
        <p:spPr>
          <a:xfrm flipH="1">
            <a:off x="8554781" y="3305148"/>
            <a:ext cx="2921930" cy="46145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F2F2F2"/>
              </a:buClr>
              <a:buSzPts val="1800"/>
              <a:buFont typeface="Arial"/>
              <a:buNone/>
              <a:defRPr sz="1800" b="0" i="0" u="none" strike="noStrike" cap="none">
                <a:solidFill>
                  <a:srgbClr val="F2F2F2"/>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402" name="Google Shape;402;p28"/>
          <p:cNvSpPr txBox="1">
            <a:spLocks noGrp="1"/>
          </p:cNvSpPr>
          <p:nvPr>
            <p:ph type="body" idx="13"/>
          </p:nvPr>
        </p:nvSpPr>
        <p:spPr>
          <a:xfrm>
            <a:off x="114301" y="4716139"/>
            <a:ext cx="3680904" cy="1396061"/>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90000"/>
              </a:lnSpc>
              <a:spcBef>
                <a:spcPts val="1000"/>
              </a:spcBef>
              <a:spcAft>
                <a:spcPts val="0"/>
              </a:spcAft>
              <a:buClr>
                <a:schemeClr val="dk1"/>
              </a:buClr>
              <a:buSzPts val="4400"/>
              <a:buFont typeface="Arial"/>
              <a:buNone/>
              <a:defRPr sz="4400" b="0"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cxnSp>
        <p:nvCxnSpPr>
          <p:cNvPr id="403" name="Google Shape;403;p28"/>
          <p:cNvCxnSpPr/>
          <p:nvPr/>
        </p:nvCxnSpPr>
        <p:spPr>
          <a:xfrm rot="10800000">
            <a:off x="4139818" y="4668046"/>
            <a:ext cx="0" cy="1492247"/>
          </a:xfrm>
          <a:prstGeom prst="straightConnector1">
            <a:avLst/>
          </a:prstGeom>
          <a:noFill/>
          <a:ln w="9525" cap="flat" cmpd="sng">
            <a:solidFill>
              <a:srgbClr val="D8D8D8"/>
            </a:solidFill>
            <a:prstDash val="solid"/>
            <a:miter lim="800000"/>
            <a:headEnd type="none" w="sm" len="sm"/>
            <a:tailEnd type="none" w="sm" len="sm"/>
          </a:ln>
        </p:spPr>
      </p:cxnSp>
      <p:sp>
        <p:nvSpPr>
          <p:cNvPr id="404" name="Google Shape;404;p28"/>
          <p:cNvSpPr txBox="1">
            <a:spLocks noGrp="1"/>
          </p:cNvSpPr>
          <p:nvPr>
            <p:ph type="body" idx="14"/>
          </p:nvPr>
        </p:nvSpPr>
        <p:spPr>
          <a:xfrm>
            <a:off x="4572187" y="5304353"/>
            <a:ext cx="7220121" cy="71418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0000"/>
              </a:lnSpc>
              <a:spcBef>
                <a:spcPts val="1000"/>
              </a:spcBef>
              <a:spcAft>
                <a:spcPts val="0"/>
              </a:spcAft>
              <a:buClr>
                <a:schemeClr val="dk1"/>
              </a:buClr>
              <a:buSzPts val="1700"/>
              <a:buFont typeface="Arial"/>
              <a:buNone/>
              <a:defRPr sz="1700" b="0" i="0" u="none" strike="noStrike" cap="none">
                <a:solidFill>
                  <a:schemeClr val="dk1"/>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Open Sans Light"/>
                <a:ea typeface="Open Sans Light"/>
                <a:cs typeface="Open Sans Light"/>
                <a:sym typeface="Open Sans Light"/>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405" name="Google Shape;405;p28"/>
          <p:cNvSpPr txBox="1">
            <a:spLocks noGrp="1"/>
          </p:cNvSpPr>
          <p:nvPr>
            <p:ph type="body" idx="15"/>
          </p:nvPr>
        </p:nvSpPr>
        <p:spPr>
          <a:xfrm>
            <a:off x="4572187" y="4905865"/>
            <a:ext cx="7220121" cy="398488"/>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20000"/>
              </a:lnSpc>
              <a:spcBef>
                <a:spcPts val="1000"/>
              </a:spcBef>
              <a:spcAft>
                <a:spcPts val="0"/>
              </a:spcAft>
              <a:buClr>
                <a:schemeClr val="dk1"/>
              </a:buClr>
              <a:buSzPts val="2400"/>
              <a:buFont typeface="Arial"/>
              <a:buNone/>
              <a:defRPr sz="2400" b="0" i="0" u="none" strike="noStrike" cap="none">
                <a:solidFill>
                  <a:schemeClr val="dk1"/>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Open Sans Light"/>
                <a:ea typeface="Open Sans Light"/>
                <a:cs typeface="Open Sans Light"/>
                <a:sym typeface="Open Sans Light"/>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406" name="Google Shape;406;p28"/>
          <p:cNvSpPr>
            <a:spLocks noGrp="1"/>
          </p:cNvSpPr>
          <p:nvPr>
            <p:ph type="body" idx="16"/>
          </p:nvPr>
        </p:nvSpPr>
        <p:spPr>
          <a:xfrm>
            <a:off x="5169793" y="719153"/>
            <a:ext cx="1944000" cy="1944000"/>
          </a:xfrm>
          <a:prstGeom prst="ellipse">
            <a:avLst/>
          </a:prstGeom>
          <a:solidFill>
            <a:schemeClr val="accent6"/>
          </a:solidFill>
          <a:ln>
            <a:noFill/>
          </a:ln>
          <a:effectLst>
            <a:outerShdw sx="113000" sy="113000" algn="ctr" rotWithShape="0">
              <a:schemeClr val="dk2">
                <a:alpha val="14901"/>
              </a:schemeClr>
            </a:outerShdw>
          </a:effectLst>
        </p:spPr>
        <p:txBody>
          <a:bodyPr spcFirstLastPara="1" wrap="square" lIns="0" tIns="45700" rIns="0" bIns="45700" anchor="ctr" anchorCtr="0">
            <a:noAutofit/>
          </a:bodyPr>
          <a:lstStyle>
            <a:lvl1pPr marL="457200" marR="0" lvl="0" indent="-228600" algn="ctr" rtl="0">
              <a:lnSpc>
                <a:spcPct val="90000"/>
              </a:lnSpc>
              <a:spcBef>
                <a:spcPts val="1000"/>
              </a:spcBef>
              <a:spcAft>
                <a:spcPts val="0"/>
              </a:spcAft>
              <a:buClr>
                <a:srgbClr val="F2F2F2"/>
              </a:buClr>
              <a:buSzPts val="1800"/>
              <a:buFont typeface="Arial"/>
              <a:buNone/>
              <a:defRPr sz="1800" b="0" i="0" u="none" strike="noStrike" cap="none">
                <a:solidFill>
                  <a:srgbClr val="F2F2F2"/>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407" name="Google Shape;407;p28"/>
          <p:cNvSpPr>
            <a:spLocks noGrp="1"/>
          </p:cNvSpPr>
          <p:nvPr>
            <p:ph type="body" idx="17"/>
          </p:nvPr>
        </p:nvSpPr>
        <p:spPr>
          <a:xfrm>
            <a:off x="1652408" y="1187493"/>
            <a:ext cx="1522800" cy="1522800"/>
          </a:xfrm>
          <a:prstGeom prst="ellipse">
            <a:avLst/>
          </a:prstGeom>
          <a:solidFill>
            <a:schemeClr val="accent6"/>
          </a:solidFill>
          <a:ln>
            <a:noFill/>
          </a:ln>
          <a:effectLst>
            <a:outerShdw sx="110000" sy="110000" algn="ctr" rotWithShape="0">
              <a:schemeClr val="dk2">
                <a:alpha val="14901"/>
              </a:schemeClr>
            </a:outerShdw>
          </a:effectLst>
        </p:spPr>
        <p:txBody>
          <a:bodyPr spcFirstLastPara="1" wrap="square" lIns="0" tIns="45700" rIns="0" bIns="45700" anchor="ctr" anchorCtr="0">
            <a:noAutofit/>
          </a:bodyPr>
          <a:lstStyle>
            <a:lvl1pPr marL="457200" marR="0" lvl="0" indent="-228600" algn="ctr" rtl="0">
              <a:lnSpc>
                <a:spcPct val="90000"/>
              </a:lnSpc>
              <a:spcBef>
                <a:spcPts val="1000"/>
              </a:spcBef>
              <a:spcAft>
                <a:spcPts val="0"/>
              </a:spcAft>
              <a:buClr>
                <a:srgbClr val="F2F2F2"/>
              </a:buClr>
              <a:buSzPts val="1800"/>
              <a:buFont typeface="Arial"/>
              <a:buNone/>
              <a:defRPr sz="1800" b="0" i="0" u="none" strike="noStrike" cap="none">
                <a:solidFill>
                  <a:srgbClr val="F2F2F2"/>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408" name="Google Shape;408;p28"/>
          <p:cNvSpPr>
            <a:spLocks noGrp="1"/>
          </p:cNvSpPr>
          <p:nvPr>
            <p:ph type="body" idx="18"/>
          </p:nvPr>
        </p:nvSpPr>
        <p:spPr>
          <a:xfrm>
            <a:off x="9253444" y="1077851"/>
            <a:ext cx="1522800" cy="1522800"/>
          </a:xfrm>
          <a:prstGeom prst="ellipse">
            <a:avLst/>
          </a:prstGeom>
          <a:solidFill>
            <a:schemeClr val="accent6"/>
          </a:solidFill>
          <a:ln>
            <a:noFill/>
          </a:ln>
          <a:effectLst>
            <a:outerShdw sx="110000" sy="110000" algn="ctr" rotWithShape="0">
              <a:schemeClr val="dk2">
                <a:alpha val="14901"/>
              </a:schemeClr>
            </a:outerShdw>
          </a:effectLst>
        </p:spPr>
        <p:txBody>
          <a:bodyPr spcFirstLastPara="1" wrap="square" lIns="0" tIns="45700" rIns="0" bIns="45700" anchor="ctr" anchorCtr="0">
            <a:noAutofit/>
          </a:bodyPr>
          <a:lstStyle>
            <a:lvl1pPr marL="457200" marR="0" lvl="0" indent="-228600" algn="ctr" rtl="0">
              <a:lnSpc>
                <a:spcPct val="90000"/>
              </a:lnSpc>
              <a:spcBef>
                <a:spcPts val="1000"/>
              </a:spcBef>
              <a:spcAft>
                <a:spcPts val="0"/>
              </a:spcAft>
              <a:buClr>
                <a:srgbClr val="F2F2F2"/>
              </a:buClr>
              <a:buSzPts val="1800"/>
              <a:buFont typeface="Arial"/>
              <a:buNone/>
              <a:defRPr sz="1800" b="0" i="0" u="none" strike="noStrike" cap="none">
                <a:solidFill>
                  <a:srgbClr val="F2F2F2"/>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5 position list">
  <p:cSld name="5 position list">
    <p:spTree>
      <p:nvGrpSpPr>
        <p:cNvPr id="1" name="Shape 409"/>
        <p:cNvGrpSpPr/>
        <p:nvPr/>
      </p:nvGrpSpPr>
      <p:grpSpPr>
        <a:xfrm>
          <a:off x="0" y="0"/>
          <a:ext cx="0" cy="0"/>
          <a:chOff x="0" y="0"/>
          <a:chExt cx="0" cy="0"/>
        </a:xfrm>
      </p:grpSpPr>
      <p:sp>
        <p:nvSpPr>
          <p:cNvPr id="410" name="Google Shape;410;p29"/>
          <p:cNvSpPr>
            <a:spLocks noGrp="1"/>
          </p:cNvSpPr>
          <p:nvPr>
            <p:ph type="pic" idx="2"/>
          </p:nvPr>
        </p:nvSpPr>
        <p:spPr>
          <a:xfrm>
            <a:off x="6726777" y="0"/>
            <a:ext cx="5465223" cy="6858000"/>
          </a:xfrm>
          <a:prstGeom prst="rect">
            <a:avLst/>
          </a:prstGeom>
          <a:blipFill rotWithShape="1">
            <a:blip r:embed="rId2">
              <a:alphaModFix/>
            </a:blip>
            <a:stretch>
              <a:fillRect l="-12741" t="-924" r="-15296" b="-1108"/>
            </a:stretch>
          </a:blip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Open Sans Light"/>
                <a:ea typeface="Open Sans Light"/>
                <a:cs typeface="Open Sans Light"/>
                <a:sym typeface="Open Sans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411" name="Google Shape;411;p29"/>
          <p:cNvSpPr txBox="1">
            <a:spLocks noGrp="1"/>
          </p:cNvSpPr>
          <p:nvPr>
            <p:ph type="body" idx="1"/>
          </p:nvPr>
        </p:nvSpPr>
        <p:spPr>
          <a:xfrm>
            <a:off x="604835" y="2053109"/>
            <a:ext cx="699901" cy="699901"/>
          </a:xfrm>
          <a:prstGeom prst="rect">
            <a:avLst/>
          </a:prstGeom>
          <a:solidFill>
            <a:schemeClr val="accent1"/>
          </a:solidFill>
          <a:ln>
            <a:noFill/>
          </a:ln>
          <a:effectLst>
            <a:outerShdw dist="50800" dir="2700000" algn="tl" rotWithShape="0">
              <a:schemeClr val="dk2">
                <a:alpha val="24705"/>
              </a:schemeClr>
            </a:outerShdw>
          </a:effectLst>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412" name="Google Shape;412;p29"/>
          <p:cNvSpPr txBox="1">
            <a:spLocks noGrp="1"/>
          </p:cNvSpPr>
          <p:nvPr>
            <p:ph type="body" idx="3"/>
          </p:nvPr>
        </p:nvSpPr>
        <p:spPr>
          <a:xfrm>
            <a:off x="604835" y="2938029"/>
            <a:ext cx="699901" cy="699901"/>
          </a:xfrm>
          <a:prstGeom prst="rect">
            <a:avLst/>
          </a:prstGeom>
          <a:solidFill>
            <a:schemeClr val="accent1"/>
          </a:solidFill>
          <a:ln>
            <a:noFill/>
          </a:ln>
          <a:effectLst>
            <a:outerShdw dist="50800" dir="2700000" algn="tl" rotWithShape="0">
              <a:schemeClr val="dk2">
                <a:alpha val="24705"/>
              </a:schemeClr>
            </a:outerShdw>
          </a:effectLst>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413" name="Google Shape;413;p29"/>
          <p:cNvSpPr txBox="1">
            <a:spLocks noGrp="1"/>
          </p:cNvSpPr>
          <p:nvPr>
            <p:ph type="body" idx="4"/>
          </p:nvPr>
        </p:nvSpPr>
        <p:spPr>
          <a:xfrm>
            <a:off x="604835" y="3801988"/>
            <a:ext cx="699901" cy="699901"/>
          </a:xfrm>
          <a:prstGeom prst="rect">
            <a:avLst/>
          </a:prstGeom>
          <a:solidFill>
            <a:schemeClr val="accent1"/>
          </a:solidFill>
          <a:ln>
            <a:noFill/>
          </a:ln>
          <a:effectLst>
            <a:outerShdw dist="50800" dir="2700000" algn="tl" rotWithShape="0">
              <a:schemeClr val="dk2">
                <a:alpha val="24705"/>
              </a:schemeClr>
            </a:outerShdw>
          </a:effectLst>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414" name="Google Shape;414;p29"/>
          <p:cNvSpPr txBox="1">
            <a:spLocks noGrp="1"/>
          </p:cNvSpPr>
          <p:nvPr>
            <p:ph type="body" idx="5"/>
          </p:nvPr>
        </p:nvSpPr>
        <p:spPr>
          <a:xfrm>
            <a:off x="604835" y="4686908"/>
            <a:ext cx="699901" cy="699901"/>
          </a:xfrm>
          <a:prstGeom prst="rect">
            <a:avLst/>
          </a:prstGeom>
          <a:solidFill>
            <a:schemeClr val="accent1"/>
          </a:solidFill>
          <a:ln>
            <a:noFill/>
          </a:ln>
          <a:effectLst>
            <a:outerShdw dist="50800" dir="2700000" algn="tl" rotWithShape="0">
              <a:schemeClr val="dk2">
                <a:alpha val="24705"/>
              </a:schemeClr>
            </a:outerShdw>
          </a:effectLst>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415" name="Google Shape;415;p29"/>
          <p:cNvSpPr txBox="1">
            <a:spLocks noGrp="1"/>
          </p:cNvSpPr>
          <p:nvPr>
            <p:ph type="body" idx="6"/>
          </p:nvPr>
        </p:nvSpPr>
        <p:spPr>
          <a:xfrm>
            <a:off x="1489078" y="2208077"/>
            <a:ext cx="4027484" cy="38996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416" name="Google Shape;416;p29"/>
          <p:cNvSpPr txBox="1">
            <a:spLocks noGrp="1"/>
          </p:cNvSpPr>
          <p:nvPr>
            <p:ph type="body" idx="7"/>
          </p:nvPr>
        </p:nvSpPr>
        <p:spPr>
          <a:xfrm>
            <a:off x="1489078" y="3088948"/>
            <a:ext cx="4027484" cy="38996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417" name="Google Shape;417;p29"/>
          <p:cNvSpPr txBox="1">
            <a:spLocks noGrp="1"/>
          </p:cNvSpPr>
          <p:nvPr>
            <p:ph type="body" idx="8"/>
          </p:nvPr>
        </p:nvSpPr>
        <p:spPr>
          <a:xfrm>
            <a:off x="1491366" y="3956956"/>
            <a:ext cx="4027484" cy="38996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418" name="Google Shape;418;p29"/>
          <p:cNvSpPr txBox="1">
            <a:spLocks noGrp="1"/>
          </p:cNvSpPr>
          <p:nvPr>
            <p:ph type="body" idx="9"/>
          </p:nvPr>
        </p:nvSpPr>
        <p:spPr>
          <a:xfrm>
            <a:off x="1491366" y="4837827"/>
            <a:ext cx="4027484" cy="38996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419" name="Google Shape;419;p29"/>
          <p:cNvSpPr>
            <a:spLocks noGrp="1"/>
          </p:cNvSpPr>
          <p:nvPr>
            <p:ph type="body" idx="13"/>
          </p:nvPr>
        </p:nvSpPr>
        <p:spPr>
          <a:xfrm>
            <a:off x="717605" y="2165030"/>
            <a:ext cx="474360" cy="476059"/>
          </a:xfrm>
          <a:prstGeom prst="ellipse">
            <a:avLst/>
          </a:prstGeom>
          <a:noFill/>
          <a:ln w="222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FFFFFF"/>
              </a:buClr>
              <a:buSzPts val="2200"/>
              <a:buFont typeface="Arial"/>
              <a:buNone/>
              <a:defRPr sz="2200" b="0" i="0" u="none" strike="noStrike" cap="none">
                <a:solidFill>
                  <a:srgbClr val="FFFFFF"/>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420" name="Google Shape;420;p29"/>
          <p:cNvSpPr>
            <a:spLocks noGrp="1"/>
          </p:cNvSpPr>
          <p:nvPr>
            <p:ph type="body" idx="14"/>
          </p:nvPr>
        </p:nvSpPr>
        <p:spPr>
          <a:xfrm>
            <a:off x="717605" y="3049950"/>
            <a:ext cx="474360" cy="476059"/>
          </a:xfrm>
          <a:prstGeom prst="ellipse">
            <a:avLst/>
          </a:prstGeom>
          <a:noFill/>
          <a:ln w="222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FFFFFF"/>
              </a:buClr>
              <a:buSzPts val="2200"/>
              <a:buFont typeface="Arial"/>
              <a:buNone/>
              <a:defRPr sz="2200" b="0" i="0" u="none" strike="noStrike" cap="none">
                <a:solidFill>
                  <a:srgbClr val="FFFFFF"/>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421" name="Google Shape;421;p29"/>
          <p:cNvSpPr>
            <a:spLocks noGrp="1"/>
          </p:cNvSpPr>
          <p:nvPr>
            <p:ph type="body" idx="15"/>
          </p:nvPr>
        </p:nvSpPr>
        <p:spPr>
          <a:xfrm>
            <a:off x="717605" y="3913909"/>
            <a:ext cx="474360" cy="476059"/>
          </a:xfrm>
          <a:prstGeom prst="ellipse">
            <a:avLst/>
          </a:prstGeom>
          <a:noFill/>
          <a:ln w="222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FFFFFF"/>
              </a:buClr>
              <a:buSzPts val="2200"/>
              <a:buFont typeface="Arial"/>
              <a:buNone/>
              <a:defRPr sz="2200" b="0" i="0" u="none" strike="noStrike" cap="none">
                <a:solidFill>
                  <a:srgbClr val="FFFFFF"/>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422" name="Google Shape;422;p29"/>
          <p:cNvSpPr>
            <a:spLocks noGrp="1"/>
          </p:cNvSpPr>
          <p:nvPr>
            <p:ph type="body" idx="16"/>
          </p:nvPr>
        </p:nvSpPr>
        <p:spPr>
          <a:xfrm>
            <a:off x="717605" y="4798829"/>
            <a:ext cx="474360" cy="476059"/>
          </a:xfrm>
          <a:prstGeom prst="ellipse">
            <a:avLst/>
          </a:prstGeom>
          <a:noFill/>
          <a:ln w="222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FFFFFF"/>
              </a:buClr>
              <a:buSzPts val="2200"/>
              <a:buFont typeface="Arial"/>
              <a:buNone/>
              <a:defRPr sz="2200" b="0" i="0" u="none" strike="noStrike" cap="none">
                <a:solidFill>
                  <a:srgbClr val="FFFFFF"/>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423" name="Google Shape;423;p29"/>
          <p:cNvSpPr txBox="1">
            <a:spLocks noGrp="1"/>
          </p:cNvSpPr>
          <p:nvPr>
            <p:ph type="body" idx="17"/>
          </p:nvPr>
        </p:nvSpPr>
        <p:spPr>
          <a:xfrm>
            <a:off x="604835" y="5548437"/>
            <a:ext cx="699901" cy="699901"/>
          </a:xfrm>
          <a:prstGeom prst="rect">
            <a:avLst/>
          </a:prstGeom>
          <a:solidFill>
            <a:schemeClr val="accent1"/>
          </a:solidFill>
          <a:ln>
            <a:noFill/>
          </a:ln>
          <a:effectLst>
            <a:outerShdw dist="50800" dir="2700000" algn="tl" rotWithShape="0">
              <a:schemeClr val="dk2">
                <a:alpha val="24705"/>
              </a:schemeClr>
            </a:outerShdw>
          </a:effectLst>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424" name="Google Shape;424;p29"/>
          <p:cNvSpPr txBox="1">
            <a:spLocks noGrp="1"/>
          </p:cNvSpPr>
          <p:nvPr>
            <p:ph type="body" idx="18"/>
          </p:nvPr>
        </p:nvSpPr>
        <p:spPr>
          <a:xfrm>
            <a:off x="1491366" y="5699356"/>
            <a:ext cx="4027484" cy="38996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425" name="Google Shape;425;p29"/>
          <p:cNvSpPr>
            <a:spLocks noGrp="1"/>
          </p:cNvSpPr>
          <p:nvPr>
            <p:ph type="body" idx="19"/>
          </p:nvPr>
        </p:nvSpPr>
        <p:spPr>
          <a:xfrm>
            <a:off x="717605" y="5660358"/>
            <a:ext cx="474360" cy="476059"/>
          </a:xfrm>
          <a:prstGeom prst="ellipse">
            <a:avLst/>
          </a:prstGeom>
          <a:noFill/>
          <a:ln w="222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FFFFFF"/>
              </a:buClr>
              <a:buSzPts val="2200"/>
              <a:buFont typeface="Arial"/>
              <a:buNone/>
              <a:defRPr sz="2200" b="0" i="0" u="none" strike="noStrike" cap="none">
                <a:solidFill>
                  <a:srgbClr val="FFFFFF"/>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426" name="Google Shape;426;p29"/>
          <p:cNvSpPr txBox="1">
            <a:spLocks noGrp="1"/>
          </p:cNvSpPr>
          <p:nvPr>
            <p:ph type="body" idx="20"/>
          </p:nvPr>
        </p:nvSpPr>
        <p:spPr>
          <a:xfrm>
            <a:off x="6429408" y="5499196"/>
            <a:ext cx="5110997" cy="1004599"/>
          </a:xfrm>
          <a:prstGeom prst="rect">
            <a:avLst/>
          </a:prstGeom>
          <a:solidFill>
            <a:schemeClr val="accent1"/>
          </a:solidFill>
          <a:ln>
            <a:noFill/>
          </a:ln>
          <a:effectLst>
            <a:outerShdw dist="50800" dir="2700000" algn="tl" rotWithShape="0">
              <a:schemeClr val="dk2">
                <a:alpha val="24705"/>
              </a:schemeClr>
            </a:outerShdw>
          </a:effectLst>
        </p:spPr>
        <p:txBody>
          <a:bodyPr spcFirstLastPara="1" wrap="square" lIns="91425" tIns="45700" rIns="91425" bIns="45700" anchor="ctr" anchorCtr="0">
            <a:noAutofit/>
          </a:bodyPr>
          <a:lstStyle>
            <a:lvl1pPr marL="457200" marR="0" lvl="0" indent="-228600" algn="l" rtl="0">
              <a:lnSpc>
                <a:spcPct val="120000"/>
              </a:lnSpc>
              <a:spcBef>
                <a:spcPts val="1000"/>
              </a:spcBef>
              <a:spcAft>
                <a:spcPts val="0"/>
              </a:spcAft>
              <a:buClr>
                <a:srgbClr val="FFFFFF"/>
              </a:buClr>
              <a:buSzPts val="1900"/>
              <a:buFont typeface="Arial"/>
              <a:buNone/>
              <a:defRPr sz="1900" b="0" i="0" u="none" strike="noStrike" cap="none">
                <a:solidFill>
                  <a:srgbClr val="FFFFFF"/>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427" name="Google Shape;427;p29"/>
          <p:cNvSpPr txBox="1">
            <a:spLocks noGrp="1"/>
          </p:cNvSpPr>
          <p:nvPr>
            <p:ph type="body" idx="21"/>
          </p:nvPr>
        </p:nvSpPr>
        <p:spPr>
          <a:xfrm>
            <a:off x="504990" y="442200"/>
            <a:ext cx="4802734" cy="65087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80000"/>
              </a:lnSpc>
              <a:spcBef>
                <a:spcPts val="1000"/>
              </a:spcBef>
              <a:spcAft>
                <a:spcPts val="0"/>
              </a:spcAft>
              <a:buClr>
                <a:schemeClr val="dk1"/>
              </a:buClr>
              <a:buSzPts val="4400"/>
              <a:buFont typeface="Arial"/>
              <a:buNone/>
              <a:defRPr sz="4400" b="0"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428" name="Google Shape;428;p29"/>
          <p:cNvSpPr txBox="1">
            <a:spLocks noGrp="1"/>
          </p:cNvSpPr>
          <p:nvPr>
            <p:ph type="body" idx="22"/>
          </p:nvPr>
        </p:nvSpPr>
        <p:spPr>
          <a:xfrm>
            <a:off x="504990" y="1061546"/>
            <a:ext cx="4802734" cy="65087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200"/>
              <a:buFont typeface="Arial"/>
              <a:buNone/>
              <a:defRPr sz="22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hart place #3">
  <p:cSld name="chart place #3">
    <p:spTree>
      <p:nvGrpSpPr>
        <p:cNvPr id="1" name="Shape 429"/>
        <p:cNvGrpSpPr/>
        <p:nvPr/>
      </p:nvGrpSpPr>
      <p:grpSpPr>
        <a:xfrm>
          <a:off x="0" y="0"/>
          <a:ext cx="0" cy="0"/>
          <a:chOff x="0" y="0"/>
          <a:chExt cx="0" cy="0"/>
        </a:xfrm>
      </p:grpSpPr>
      <p:sp>
        <p:nvSpPr>
          <p:cNvPr id="430" name="Google Shape;430;p30"/>
          <p:cNvSpPr>
            <a:spLocks noGrp="1"/>
          </p:cNvSpPr>
          <p:nvPr>
            <p:ph type="pic" idx="2"/>
          </p:nvPr>
        </p:nvSpPr>
        <p:spPr>
          <a:xfrm>
            <a:off x="0" y="0"/>
            <a:ext cx="12192000" cy="4209143"/>
          </a:xfrm>
          <a:prstGeom prst="rect">
            <a:avLst/>
          </a:prstGeom>
          <a:blipFill rotWithShape="1">
            <a:blip r:embed="rId2">
              <a:alphaModFix/>
            </a:blip>
            <a:stretch>
              <a:fillRect t="-63445" b="-29649"/>
            </a:stretch>
          </a:blip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Open Sans Light"/>
                <a:ea typeface="Open Sans Light"/>
                <a:cs typeface="Open Sans Light"/>
                <a:sym typeface="Open Sans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431" name="Google Shape;431;p30"/>
          <p:cNvSpPr txBox="1">
            <a:spLocks noGrp="1"/>
          </p:cNvSpPr>
          <p:nvPr>
            <p:ph type="body" idx="1"/>
          </p:nvPr>
        </p:nvSpPr>
        <p:spPr>
          <a:xfrm>
            <a:off x="624113" y="4668046"/>
            <a:ext cx="3171091" cy="1492247"/>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90000"/>
              </a:lnSpc>
              <a:spcBef>
                <a:spcPts val="1000"/>
              </a:spcBef>
              <a:spcAft>
                <a:spcPts val="0"/>
              </a:spcAft>
              <a:buClr>
                <a:schemeClr val="dk1"/>
              </a:buClr>
              <a:buSzPts val="4400"/>
              <a:buFont typeface="Arial"/>
              <a:buNone/>
              <a:defRPr sz="4400" b="0"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cxnSp>
        <p:nvCxnSpPr>
          <p:cNvPr id="432" name="Google Shape;432;p30"/>
          <p:cNvCxnSpPr/>
          <p:nvPr/>
        </p:nvCxnSpPr>
        <p:spPr>
          <a:xfrm rot="10800000">
            <a:off x="4139818" y="4668046"/>
            <a:ext cx="0" cy="1492247"/>
          </a:xfrm>
          <a:prstGeom prst="straightConnector1">
            <a:avLst/>
          </a:prstGeom>
          <a:noFill/>
          <a:ln w="9525" cap="flat" cmpd="sng">
            <a:solidFill>
              <a:srgbClr val="D8D8D8"/>
            </a:solidFill>
            <a:prstDash val="solid"/>
            <a:miter lim="800000"/>
            <a:headEnd type="none" w="sm" len="sm"/>
            <a:tailEnd type="none" w="sm" len="sm"/>
          </a:ln>
        </p:spPr>
      </p:cxnSp>
      <p:sp>
        <p:nvSpPr>
          <p:cNvPr id="433" name="Google Shape;433;p30"/>
          <p:cNvSpPr txBox="1">
            <a:spLocks noGrp="1"/>
          </p:cNvSpPr>
          <p:nvPr>
            <p:ph type="body" idx="3"/>
          </p:nvPr>
        </p:nvSpPr>
        <p:spPr>
          <a:xfrm>
            <a:off x="4592284" y="5290537"/>
            <a:ext cx="7381179" cy="7130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0000"/>
              </a:lnSpc>
              <a:spcBef>
                <a:spcPts val="1000"/>
              </a:spcBef>
              <a:spcAft>
                <a:spcPts val="0"/>
              </a:spcAft>
              <a:buClr>
                <a:schemeClr val="dk1"/>
              </a:buClr>
              <a:buSzPts val="1700"/>
              <a:buFont typeface="Arial"/>
              <a:buNone/>
              <a:defRPr sz="1700" b="0" i="0" u="none" strike="noStrike" cap="none">
                <a:solidFill>
                  <a:schemeClr val="dk1"/>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Open Sans Light"/>
                <a:ea typeface="Open Sans Light"/>
                <a:cs typeface="Open Sans Light"/>
                <a:sym typeface="Open Sans Light"/>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434" name="Google Shape;434;p30"/>
          <p:cNvSpPr txBox="1">
            <a:spLocks noGrp="1"/>
          </p:cNvSpPr>
          <p:nvPr>
            <p:ph type="body" idx="4"/>
          </p:nvPr>
        </p:nvSpPr>
        <p:spPr>
          <a:xfrm>
            <a:off x="4592284" y="4892048"/>
            <a:ext cx="7381179" cy="398488"/>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20000"/>
              </a:lnSpc>
              <a:spcBef>
                <a:spcPts val="1000"/>
              </a:spcBef>
              <a:spcAft>
                <a:spcPts val="0"/>
              </a:spcAft>
              <a:buClr>
                <a:schemeClr val="dk1"/>
              </a:buClr>
              <a:buSzPts val="2400"/>
              <a:buFont typeface="Arial"/>
              <a:buNone/>
              <a:defRPr sz="2400" b="0" i="0" u="none" strike="noStrike" cap="none">
                <a:solidFill>
                  <a:schemeClr val="dk1"/>
                </a:solidFill>
                <a:latin typeface="Open Sans SemiBold"/>
                <a:ea typeface="Open Sans SemiBold"/>
                <a:cs typeface="Open Sans SemiBold"/>
                <a:sym typeface="Open Sans SemiBold"/>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Open Sans Light"/>
                <a:ea typeface="Open Sans Light"/>
                <a:cs typeface="Open Sans Light"/>
                <a:sym typeface="Open Sans Light"/>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highlights #2">
  <p:cSld name="highlights #2">
    <p:spTree>
      <p:nvGrpSpPr>
        <p:cNvPr id="1" name="Shape 25"/>
        <p:cNvGrpSpPr/>
        <p:nvPr/>
      </p:nvGrpSpPr>
      <p:grpSpPr>
        <a:xfrm>
          <a:off x="0" y="0"/>
          <a:ext cx="0" cy="0"/>
          <a:chOff x="0" y="0"/>
          <a:chExt cx="0" cy="0"/>
        </a:xfrm>
      </p:grpSpPr>
      <p:grpSp>
        <p:nvGrpSpPr>
          <p:cNvPr id="26" name="Google Shape;26;p4"/>
          <p:cNvGrpSpPr/>
          <p:nvPr/>
        </p:nvGrpSpPr>
        <p:grpSpPr>
          <a:xfrm>
            <a:off x="0" y="0"/>
            <a:ext cx="12193200" cy="4176000"/>
            <a:chOff x="0" y="2682000"/>
            <a:chExt cx="12193200" cy="4176000"/>
          </a:xfrm>
        </p:grpSpPr>
        <p:sp>
          <p:nvSpPr>
            <p:cNvPr id="27" name="Google Shape;27;p4"/>
            <p:cNvSpPr/>
            <p:nvPr/>
          </p:nvSpPr>
          <p:spPr>
            <a:xfrm>
              <a:off x="0" y="2683565"/>
              <a:ext cx="12192000" cy="4174435"/>
            </a:xfrm>
            <a:prstGeom prst="rect">
              <a:avLst/>
            </a:prstGeom>
            <a:solidFill>
              <a:srgbClr val="0C15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Open Sans Light"/>
                <a:ea typeface="Open Sans Light"/>
                <a:cs typeface="Open Sans Light"/>
                <a:sym typeface="Open Sans Light"/>
              </a:endParaRPr>
            </a:p>
          </p:txBody>
        </p:sp>
        <p:pic>
          <p:nvPicPr>
            <p:cNvPr id="28" name="Google Shape;28;p4"/>
            <p:cNvPicPr preferRelativeResize="0"/>
            <p:nvPr/>
          </p:nvPicPr>
          <p:blipFill rotWithShape="1">
            <a:blip r:embed="rId2">
              <a:alphaModFix/>
            </a:blip>
            <a:srcRect/>
            <a:stretch/>
          </p:blipFill>
          <p:spPr>
            <a:xfrm>
              <a:off x="0" y="2682000"/>
              <a:ext cx="12193200" cy="4176000"/>
            </a:xfrm>
            <a:prstGeom prst="rect">
              <a:avLst/>
            </a:prstGeom>
            <a:noFill/>
            <a:ln>
              <a:noFill/>
            </a:ln>
          </p:spPr>
        </p:pic>
      </p:grpSp>
      <p:sp>
        <p:nvSpPr>
          <p:cNvPr id="29" name="Google Shape;29;p4"/>
          <p:cNvSpPr txBox="1">
            <a:spLocks noGrp="1"/>
          </p:cNvSpPr>
          <p:nvPr>
            <p:ph type="body" idx="1"/>
          </p:nvPr>
        </p:nvSpPr>
        <p:spPr>
          <a:xfrm>
            <a:off x="1551221" y="587239"/>
            <a:ext cx="2119153" cy="1568395"/>
          </a:xfrm>
          <a:prstGeom prst="rect">
            <a:avLst/>
          </a:prstGeom>
          <a:solidFill>
            <a:schemeClr val="accent1"/>
          </a:solidFill>
          <a:ln>
            <a:noFill/>
          </a:ln>
          <a:effectLst>
            <a:outerShdw dist="50800" dir="2700000" algn="tl" rotWithShape="0">
              <a:schemeClr val="dk2">
                <a:alpha val="24705"/>
              </a:schemeClr>
            </a:outerShdw>
          </a:effectLst>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30" name="Google Shape;30;p4"/>
          <p:cNvSpPr txBox="1">
            <a:spLocks noGrp="1"/>
          </p:cNvSpPr>
          <p:nvPr>
            <p:ph type="body" idx="2"/>
          </p:nvPr>
        </p:nvSpPr>
        <p:spPr>
          <a:xfrm>
            <a:off x="3883893" y="595865"/>
            <a:ext cx="4377531" cy="3251462"/>
          </a:xfrm>
          <a:prstGeom prst="rect">
            <a:avLst/>
          </a:prstGeom>
          <a:solidFill>
            <a:schemeClr val="accent1"/>
          </a:solidFill>
          <a:ln>
            <a:noFill/>
          </a:ln>
          <a:effectLst>
            <a:outerShdw dist="50800" dir="2700000" algn="tl" rotWithShape="0">
              <a:schemeClr val="dk2">
                <a:alpha val="24705"/>
              </a:schemeClr>
            </a:outerShdw>
          </a:effectLst>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31" name="Google Shape;31;p4"/>
          <p:cNvSpPr txBox="1">
            <a:spLocks noGrp="1"/>
          </p:cNvSpPr>
          <p:nvPr>
            <p:ph type="body" idx="3"/>
          </p:nvPr>
        </p:nvSpPr>
        <p:spPr>
          <a:xfrm>
            <a:off x="1551221" y="2270306"/>
            <a:ext cx="2119153" cy="1568395"/>
          </a:xfrm>
          <a:prstGeom prst="rect">
            <a:avLst/>
          </a:prstGeom>
          <a:solidFill>
            <a:schemeClr val="accent1"/>
          </a:solidFill>
          <a:ln>
            <a:noFill/>
          </a:ln>
          <a:effectLst>
            <a:outerShdw dist="50800" dir="2700000" algn="tl" rotWithShape="0">
              <a:schemeClr val="dk2">
                <a:alpha val="24705"/>
              </a:schemeClr>
            </a:outerShdw>
          </a:effectLst>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32" name="Google Shape;32;p4"/>
          <p:cNvSpPr txBox="1">
            <a:spLocks noGrp="1"/>
          </p:cNvSpPr>
          <p:nvPr>
            <p:ph type="body" idx="4"/>
          </p:nvPr>
        </p:nvSpPr>
        <p:spPr>
          <a:xfrm>
            <a:off x="8474943" y="587239"/>
            <a:ext cx="2119153" cy="1568395"/>
          </a:xfrm>
          <a:prstGeom prst="rect">
            <a:avLst/>
          </a:prstGeom>
          <a:solidFill>
            <a:schemeClr val="accent1"/>
          </a:solidFill>
          <a:ln>
            <a:noFill/>
          </a:ln>
          <a:effectLst>
            <a:outerShdw dist="50800" dir="2700000" algn="tl" rotWithShape="0">
              <a:schemeClr val="dk2">
                <a:alpha val="24705"/>
              </a:schemeClr>
            </a:outerShdw>
          </a:effectLst>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33" name="Google Shape;33;p4"/>
          <p:cNvSpPr txBox="1">
            <a:spLocks noGrp="1"/>
          </p:cNvSpPr>
          <p:nvPr>
            <p:ph type="body" idx="5"/>
          </p:nvPr>
        </p:nvSpPr>
        <p:spPr>
          <a:xfrm>
            <a:off x="8474943" y="2270306"/>
            <a:ext cx="2119153" cy="1568395"/>
          </a:xfrm>
          <a:prstGeom prst="rect">
            <a:avLst/>
          </a:prstGeom>
          <a:solidFill>
            <a:schemeClr val="accent1"/>
          </a:solidFill>
          <a:ln>
            <a:noFill/>
          </a:ln>
          <a:effectLst>
            <a:outerShdw dist="50800" dir="2700000" algn="tl" rotWithShape="0">
              <a:schemeClr val="dk2">
                <a:alpha val="24705"/>
              </a:schemeClr>
            </a:outerShdw>
          </a:effectLst>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34" name="Google Shape;34;p4"/>
          <p:cNvSpPr txBox="1">
            <a:spLocks noGrp="1"/>
          </p:cNvSpPr>
          <p:nvPr>
            <p:ph type="body" idx="6"/>
          </p:nvPr>
        </p:nvSpPr>
        <p:spPr>
          <a:xfrm>
            <a:off x="4139819" y="1105391"/>
            <a:ext cx="3865680" cy="1348036"/>
          </a:xfrm>
          <a:prstGeom prst="rect">
            <a:avLst/>
          </a:prstGeom>
          <a:noFill/>
          <a:ln>
            <a:noFill/>
          </a:ln>
        </p:spPr>
        <p:txBody>
          <a:bodyPr spcFirstLastPara="1" wrap="square" lIns="91425" tIns="45700" rIns="91425" bIns="45700" anchor="b" anchorCtr="0">
            <a:noAutofit/>
          </a:bodyPr>
          <a:lstStyle>
            <a:lvl1pPr marL="457200" marR="0" lvl="0" indent="-228600" algn="ctr" rtl="0">
              <a:lnSpc>
                <a:spcPct val="90000"/>
              </a:lnSpc>
              <a:spcBef>
                <a:spcPts val="1000"/>
              </a:spcBef>
              <a:spcAft>
                <a:spcPts val="0"/>
              </a:spcAft>
              <a:buClr>
                <a:schemeClr val="lt1"/>
              </a:buClr>
              <a:buSzPts val="6600"/>
              <a:buFont typeface="Arial"/>
              <a:buNone/>
              <a:defRPr sz="6600" b="0" i="0" u="none" strike="noStrike" cap="none">
                <a:solidFill>
                  <a:schemeClr val="lt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35" name="Google Shape;35;p4"/>
          <p:cNvSpPr txBox="1">
            <a:spLocks noGrp="1"/>
          </p:cNvSpPr>
          <p:nvPr>
            <p:ph type="body" idx="7"/>
          </p:nvPr>
        </p:nvSpPr>
        <p:spPr>
          <a:xfrm>
            <a:off x="4139819" y="2335581"/>
            <a:ext cx="3865680" cy="103509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lt1"/>
              </a:buClr>
              <a:buSzPts val="4000"/>
              <a:buFont typeface="Arial"/>
              <a:buNone/>
              <a:defRPr sz="4000" b="0" i="0" u="none" strike="noStrike" cap="none">
                <a:solidFill>
                  <a:schemeClr val="lt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36" name="Google Shape;36;p4"/>
          <p:cNvSpPr txBox="1">
            <a:spLocks noGrp="1"/>
          </p:cNvSpPr>
          <p:nvPr>
            <p:ph type="body" idx="8"/>
          </p:nvPr>
        </p:nvSpPr>
        <p:spPr>
          <a:xfrm>
            <a:off x="1573912" y="839738"/>
            <a:ext cx="2073771" cy="723164"/>
          </a:xfrm>
          <a:prstGeom prst="rect">
            <a:avLst/>
          </a:prstGeom>
          <a:noFill/>
          <a:ln>
            <a:noFill/>
          </a:ln>
        </p:spPr>
        <p:txBody>
          <a:bodyPr spcFirstLastPara="1" wrap="square" lIns="91425" tIns="45700" rIns="91425" bIns="45700" anchor="b" anchorCtr="0">
            <a:noAutofit/>
          </a:bodyPr>
          <a:lstStyle>
            <a:lvl1pPr marL="457200" marR="0" lvl="0" indent="-228600" algn="ctr" rtl="0">
              <a:lnSpc>
                <a:spcPct val="90000"/>
              </a:lnSpc>
              <a:spcBef>
                <a:spcPts val="1000"/>
              </a:spcBef>
              <a:spcAft>
                <a:spcPts val="0"/>
              </a:spcAft>
              <a:buClr>
                <a:schemeClr val="lt1"/>
              </a:buClr>
              <a:buSzPts val="4400"/>
              <a:buFont typeface="Arial"/>
              <a:buNone/>
              <a:defRPr sz="4400" b="0" i="0" u="none" strike="noStrike" cap="none">
                <a:solidFill>
                  <a:schemeClr val="lt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37" name="Google Shape;37;p4"/>
          <p:cNvSpPr txBox="1">
            <a:spLocks noGrp="1"/>
          </p:cNvSpPr>
          <p:nvPr>
            <p:ph type="body" idx="9"/>
          </p:nvPr>
        </p:nvSpPr>
        <p:spPr>
          <a:xfrm>
            <a:off x="1573912" y="1420595"/>
            <a:ext cx="2073771" cy="55528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38" name="Google Shape;38;p4"/>
          <p:cNvSpPr txBox="1">
            <a:spLocks noGrp="1"/>
          </p:cNvSpPr>
          <p:nvPr>
            <p:ph type="body" idx="13"/>
          </p:nvPr>
        </p:nvSpPr>
        <p:spPr>
          <a:xfrm>
            <a:off x="8497634" y="2558415"/>
            <a:ext cx="2073771" cy="723164"/>
          </a:xfrm>
          <a:prstGeom prst="rect">
            <a:avLst/>
          </a:prstGeom>
          <a:noFill/>
          <a:ln>
            <a:noFill/>
          </a:ln>
        </p:spPr>
        <p:txBody>
          <a:bodyPr spcFirstLastPara="1" wrap="square" lIns="91425" tIns="45700" rIns="91425" bIns="45700" anchor="b" anchorCtr="0">
            <a:noAutofit/>
          </a:bodyPr>
          <a:lstStyle>
            <a:lvl1pPr marL="457200" marR="0" lvl="0" indent="-228600" algn="ctr" rtl="0">
              <a:lnSpc>
                <a:spcPct val="90000"/>
              </a:lnSpc>
              <a:spcBef>
                <a:spcPts val="1000"/>
              </a:spcBef>
              <a:spcAft>
                <a:spcPts val="0"/>
              </a:spcAft>
              <a:buClr>
                <a:schemeClr val="lt1"/>
              </a:buClr>
              <a:buSzPts val="4400"/>
              <a:buFont typeface="Arial"/>
              <a:buNone/>
              <a:defRPr sz="4400" b="0" i="0" u="none" strike="noStrike" cap="none">
                <a:solidFill>
                  <a:schemeClr val="lt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39" name="Google Shape;39;p4"/>
          <p:cNvSpPr txBox="1">
            <a:spLocks noGrp="1"/>
          </p:cNvSpPr>
          <p:nvPr>
            <p:ph type="body" idx="14"/>
          </p:nvPr>
        </p:nvSpPr>
        <p:spPr>
          <a:xfrm>
            <a:off x="8497634" y="3139272"/>
            <a:ext cx="2073771" cy="55528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cxnSp>
        <p:nvCxnSpPr>
          <p:cNvPr id="40" name="Google Shape;40;p4"/>
          <p:cNvCxnSpPr/>
          <p:nvPr/>
        </p:nvCxnSpPr>
        <p:spPr>
          <a:xfrm rot="10800000">
            <a:off x="4139818" y="4668046"/>
            <a:ext cx="0" cy="1492247"/>
          </a:xfrm>
          <a:prstGeom prst="straightConnector1">
            <a:avLst/>
          </a:prstGeom>
          <a:noFill/>
          <a:ln w="9525" cap="flat" cmpd="sng">
            <a:solidFill>
              <a:srgbClr val="D8D8D8"/>
            </a:solidFill>
            <a:prstDash val="solid"/>
            <a:miter lim="800000"/>
            <a:headEnd type="none" w="sm" len="sm"/>
            <a:tailEnd type="none" w="sm" len="sm"/>
          </a:ln>
        </p:spPr>
      </p:cxnSp>
      <p:sp>
        <p:nvSpPr>
          <p:cNvPr id="41" name="Google Shape;41;p4"/>
          <p:cNvSpPr txBox="1">
            <a:spLocks noGrp="1"/>
          </p:cNvSpPr>
          <p:nvPr>
            <p:ph type="body" idx="15"/>
          </p:nvPr>
        </p:nvSpPr>
        <p:spPr>
          <a:xfrm>
            <a:off x="77638" y="4668046"/>
            <a:ext cx="3717567" cy="1492247"/>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90000"/>
              </a:lnSpc>
              <a:spcBef>
                <a:spcPts val="1000"/>
              </a:spcBef>
              <a:spcAft>
                <a:spcPts val="0"/>
              </a:spcAft>
              <a:buClr>
                <a:schemeClr val="dk1"/>
              </a:buClr>
              <a:buSzPts val="4400"/>
              <a:buFont typeface="Arial"/>
              <a:buNone/>
              <a:defRPr sz="4400" b="0"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42" name="Google Shape;42;p4"/>
          <p:cNvSpPr txBox="1">
            <a:spLocks noGrp="1"/>
          </p:cNvSpPr>
          <p:nvPr>
            <p:ph type="body" idx="16"/>
          </p:nvPr>
        </p:nvSpPr>
        <p:spPr>
          <a:xfrm>
            <a:off x="4592285" y="5290537"/>
            <a:ext cx="6936798" cy="7130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0000"/>
              </a:lnSpc>
              <a:spcBef>
                <a:spcPts val="1000"/>
              </a:spcBef>
              <a:spcAft>
                <a:spcPts val="0"/>
              </a:spcAft>
              <a:buClr>
                <a:schemeClr val="dk1"/>
              </a:buClr>
              <a:buSzPts val="1700"/>
              <a:buFont typeface="Arial"/>
              <a:buNone/>
              <a:defRPr sz="1700" b="0" i="0" u="none" strike="noStrike" cap="none">
                <a:solidFill>
                  <a:schemeClr val="dk1"/>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Open Sans Light"/>
                <a:ea typeface="Open Sans Light"/>
                <a:cs typeface="Open Sans Light"/>
                <a:sym typeface="Open Sans Light"/>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43" name="Google Shape;43;p4"/>
          <p:cNvSpPr txBox="1">
            <a:spLocks noGrp="1"/>
          </p:cNvSpPr>
          <p:nvPr>
            <p:ph type="body" idx="17"/>
          </p:nvPr>
        </p:nvSpPr>
        <p:spPr>
          <a:xfrm>
            <a:off x="4592285" y="4892048"/>
            <a:ext cx="6936798" cy="398488"/>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20000"/>
              </a:lnSpc>
              <a:spcBef>
                <a:spcPts val="1000"/>
              </a:spcBef>
              <a:spcAft>
                <a:spcPts val="0"/>
              </a:spcAft>
              <a:buClr>
                <a:schemeClr val="dk1"/>
              </a:buClr>
              <a:buSzPts val="2400"/>
              <a:buFont typeface="Arial"/>
              <a:buNone/>
              <a:defRPr sz="2400" b="0" i="0" u="none" strike="noStrike" cap="none">
                <a:solidFill>
                  <a:schemeClr val="dk1"/>
                </a:solidFill>
                <a:latin typeface="Open Sans SemiBold"/>
                <a:ea typeface="Open Sans SemiBold"/>
                <a:cs typeface="Open Sans SemiBold"/>
                <a:sym typeface="Open Sans SemiBold"/>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Open Sans Light"/>
                <a:ea typeface="Open Sans Light"/>
                <a:cs typeface="Open Sans Light"/>
                <a:sym typeface="Open Sans Light"/>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eam #2">
  <p:cSld name="team #2">
    <p:spTree>
      <p:nvGrpSpPr>
        <p:cNvPr id="1" name="Shape 435"/>
        <p:cNvGrpSpPr/>
        <p:nvPr/>
      </p:nvGrpSpPr>
      <p:grpSpPr>
        <a:xfrm>
          <a:off x="0" y="0"/>
          <a:ext cx="0" cy="0"/>
          <a:chOff x="0" y="0"/>
          <a:chExt cx="0" cy="0"/>
        </a:xfrm>
      </p:grpSpPr>
      <p:grpSp>
        <p:nvGrpSpPr>
          <p:cNvPr id="436" name="Google Shape;436;p31"/>
          <p:cNvGrpSpPr/>
          <p:nvPr/>
        </p:nvGrpSpPr>
        <p:grpSpPr>
          <a:xfrm>
            <a:off x="0" y="2682000"/>
            <a:ext cx="12193200" cy="4176000"/>
            <a:chOff x="0" y="2682000"/>
            <a:chExt cx="12193200" cy="4176000"/>
          </a:xfrm>
        </p:grpSpPr>
        <p:sp>
          <p:nvSpPr>
            <p:cNvPr id="437" name="Google Shape;437;p31"/>
            <p:cNvSpPr/>
            <p:nvPr/>
          </p:nvSpPr>
          <p:spPr>
            <a:xfrm>
              <a:off x="0" y="2683565"/>
              <a:ext cx="12192000" cy="4174435"/>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Open Sans Light"/>
                <a:ea typeface="Open Sans Light"/>
                <a:cs typeface="Open Sans Light"/>
                <a:sym typeface="Open Sans Light"/>
              </a:endParaRPr>
            </a:p>
          </p:txBody>
        </p:sp>
        <p:pic>
          <p:nvPicPr>
            <p:cNvPr id="438" name="Google Shape;438;p31"/>
            <p:cNvPicPr preferRelativeResize="0"/>
            <p:nvPr/>
          </p:nvPicPr>
          <p:blipFill rotWithShape="1">
            <a:blip r:embed="rId2">
              <a:alphaModFix/>
            </a:blip>
            <a:srcRect/>
            <a:stretch/>
          </p:blipFill>
          <p:spPr>
            <a:xfrm>
              <a:off x="0" y="2682000"/>
              <a:ext cx="12193200" cy="4176000"/>
            </a:xfrm>
            <a:prstGeom prst="rect">
              <a:avLst/>
            </a:prstGeom>
            <a:noFill/>
            <a:ln>
              <a:noFill/>
            </a:ln>
          </p:spPr>
        </p:pic>
      </p:grpSp>
      <p:sp>
        <p:nvSpPr>
          <p:cNvPr id="439" name="Google Shape;439;p31"/>
          <p:cNvSpPr>
            <a:spLocks noGrp="1"/>
          </p:cNvSpPr>
          <p:nvPr>
            <p:ph type="pic" idx="2"/>
          </p:nvPr>
        </p:nvSpPr>
        <p:spPr>
          <a:xfrm>
            <a:off x="731384" y="1297270"/>
            <a:ext cx="2383697" cy="1781584"/>
          </a:xfrm>
          <a:prstGeom prst="rect">
            <a:avLst/>
          </a:prstGeom>
          <a:blipFill rotWithShape="1">
            <a:blip r:embed="rId3">
              <a:alphaModFix/>
            </a:blip>
            <a:stretch>
              <a:fillRect l="-44014" r="-7264" b="-35001"/>
            </a:stretch>
          </a:blip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Open Sans Light"/>
                <a:ea typeface="Open Sans Light"/>
                <a:cs typeface="Open Sans Light"/>
                <a:sym typeface="Open Sans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440" name="Google Shape;440;p31"/>
          <p:cNvSpPr txBox="1">
            <a:spLocks noGrp="1"/>
          </p:cNvSpPr>
          <p:nvPr>
            <p:ph type="body" idx="1"/>
          </p:nvPr>
        </p:nvSpPr>
        <p:spPr>
          <a:xfrm>
            <a:off x="817650" y="2369231"/>
            <a:ext cx="648659" cy="1251191"/>
          </a:xfrm>
          <a:prstGeom prst="rect">
            <a:avLst/>
          </a:prstGeom>
          <a:solidFill>
            <a:schemeClr val="accent1"/>
          </a:solidFill>
          <a:ln>
            <a:noFill/>
          </a:ln>
          <a:effectLst>
            <a:outerShdw dist="50800" dir="2700000" algn="tl" rotWithShape="0">
              <a:schemeClr val="dk2">
                <a:alpha val="24705"/>
              </a:schemeClr>
            </a:outerShdw>
          </a:effectLst>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441" name="Google Shape;441;p31"/>
          <p:cNvSpPr txBox="1">
            <a:spLocks noGrp="1"/>
          </p:cNvSpPr>
          <p:nvPr>
            <p:ph type="body" idx="3"/>
          </p:nvPr>
        </p:nvSpPr>
        <p:spPr>
          <a:xfrm>
            <a:off x="1481042" y="3170583"/>
            <a:ext cx="1781035" cy="28659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F2F2F2"/>
              </a:buClr>
              <a:buSzPts val="1800"/>
              <a:buFont typeface="Arial"/>
              <a:buNone/>
              <a:defRPr sz="1800" b="0" i="0" u="none" strike="noStrike" cap="none">
                <a:solidFill>
                  <a:srgbClr val="F2F2F2"/>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442" name="Google Shape;442;p31"/>
          <p:cNvSpPr txBox="1">
            <a:spLocks noGrp="1"/>
          </p:cNvSpPr>
          <p:nvPr>
            <p:ph type="body" idx="4"/>
          </p:nvPr>
        </p:nvSpPr>
        <p:spPr>
          <a:xfrm>
            <a:off x="1481042" y="3477806"/>
            <a:ext cx="1554430" cy="159163"/>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F2F2F2"/>
              </a:buClr>
              <a:buSzPts val="1400"/>
              <a:buFont typeface="Arial"/>
              <a:buNone/>
              <a:defRPr sz="1400" b="0" i="0" u="none" strike="noStrike" cap="none">
                <a:solidFill>
                  <a:srgbClr val="F2F2F2"/>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443" name="Google Shape;443;p31"/>
          <p:cNvSpPr>
            <a:spLocks noGrp="1"/>
          </p:cNvSpPr>
          <p:nvPr>
            <p:ph type="pic" idx="5"/>
          </p:nvPr>
        </p:nvSpPr>
        <p:spPr>
          <a:xfrm>
            <a:off x="3433973" y="1297270"/>
            <a:ext cx="2383697" cy="1781584"/>
          </a:xfrm>
          <a:prstGeom prst="rect">
            <a:avLst/>
          </a:prstGeom>
          <a:blipFill rotWithShape="1">
            <a:blip r:embed="rId4">
              <a:alphaModFix/>
            </a:blip>
            <a:stretch>
              <a:fillRect t="-27841" b="-72747"/>
            </a:stretch>
          </a:blip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Open Sans Light"/>
                <a:ea typeface="Open Sans Light"/>
                <a:cs typeface="Open Sans Light"/>
                <a:sym typeface="Open Sans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444" name="Google Shape;444;p31"/>
          <p:cNvSpPr txBox="1">
            <a:spLocks noGrp="1"/>
          </p:cNvSpPr>
          <p:nvPr>
            <p:ph type="body" idx="6"/>
          </p:nvPr>
        </p:nvSpPr>
        <p:spPr>
          <a:xfrm>
            <a:off x="3520239" y="2369231"/>
            <a:ext cx="648659" cy="1251191"/>
          </a:xfrm>
          <a:prstGeom prst="rect">
            <a:avLst/>
          </a:prstGeom>
          <a:solidFill>
            <a:schemeClr val="accent1"/>
          </a:solidFill>
          <a:ln>
            <a:noFill/>
          </a:ln>
          <a:effectLst>
            <a:outerShdw dist="50800" dir="2700000" algn="tl" rotWithShape="0">
              <a:schemeClr val="dk2">
                <a:alpha val="24705"/>
              </a:schemeClr>
            </a:outerShdw>
          </a:effectLst>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445" name="Google Shape;445;p31"/>
          <p:cNvSpPr txBox="1">
            <a:spLocks noGrp="1"/>
          </p:cNvSpPr>
          <p:nvPr>
            <p:ph type="body" idx="7"/>
          </p:nvPr>
        </p:nvSpPr>
        <p:spPr>
          <a:xfrm>
            <a:off x="4183631" y="3170583"/>
            <a:ext cx="1781035" cy="28659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F2F2F2"/>
              </a:buClr>
              <a:buSzPts val="1800"/>
              <a:buFont typeface="Arial"/>
              <a:buNone/>
              <a:defRPr sz="1800" b="0" i="0" u="none" strike="noStrike" cap="none">
                <a:solidFill>
                  <a:srgbClr val="F2F2F2"/>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446" name="Google Shape;446;p31"/>
          <p:cNvSpPr txBox="1">
            <a:spLocks noGrp="1"/>
          </p:cNvSpPr>
          <p:nvPr>
            <p:ph type="body" idx="8"/>
          </p:nvPr>
        </p:nvSpPr>
        <p:spPr>
          <a:xfrm>
            <a:off x="4183631" y="3477806"/>
            <a:ext cx="1554430" cy="159163"/>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F2F2F2"/>
              </a:buClr>
              <a:buSzPts val="1400"/>
              <a:buFont typeface="Arial"/>
              <a:buNone/>
              <a:defRPr sz="1400" b="0" i="0" u="none" strike="noStrike" cap="none">
                <a:solidFill>
                  <a:srgbClr val="F2F2F2"/>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447" name="Google Shape;447;p31"/>
          <p:cNvSpPr>
            <a:spLocks noGrp="1"/>
          </p:cNvSpPr>
          <p:nvPr>
            <p:ph type="pic" idx="9"/>
          </p:nvPr>
        </p:nvSpPr>
        <p:spPr>
          <a:xfrm>
            <a:off x="6143118" y="1297270"/>
            <a:ext cx="2383697" cy="1781584"/>
          </a:xfrm>
          <a:prstGeom prst="rect">
            <a:avLst/>
          </a:prstGeom>
          <a:blipFill rotWithShape="1">
            <a:blip r:embed="rId5">
              <a:alphaModFix/>
            </a:blip>
            <a:stretch>
              <a:fillRect t="-1157" b="-99528"/>
            </a:stretch>
          </a:blip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Open Sans Light"/>
                <a:ea typeface="Open Sans Light"/>
                <a:cs typeface="Open Sans Light"/>
                <a:sym typeface="Open Sans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448" name="Google Shape;448;p31"/>
          <p:cNvSpPr txBox="1">
            <a:spLocks noGrp="1"/>
          </p:cNvSpPr>
          <p:nvPr>
            <p:ph type="body" idx="13"/>
          </p:nvPr>
        </p:nvSpPr>
        <p:spPr>
          <a:xfrm>
            <a:off x="6229384" y="2369231"/>
            <a:ext cx="648659" cy="1251191"/>
          </a:xfrm>
          <a:prstGeom prst="rect">
            <a:avLst/>
          </a:prstGeom>
          <a:solidFill>
            <a:schemeClr val="accent1"/>
          </a:solidFill>
          <a:ln>
            <a:noFill/>
          </a:ln>
          <a:effectLst>
            <a:outerShdw dist="50800" dir="2700000" algn="tl" rotWithShape="0">
              <a:schemeClr val="dk2">
                <a:alpha val="24705"/>
              </a:schemeClr>
            </a:outerShdw>
          </a:effectLst>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449" name="Google Shape;449;p31"/>
          <p:cNvSpPr txBox="1">
            <a:spLocks noGrp="1"/>
          </p:cNvSpPr>
          <p:nvPr>
            <p:ph type="body" idx="14"/>
          </p:nvPr>
        </p:nvSpPr>
        <p:spPr>
          <a:xfrm>
            <a:off x="6892776" y="3170583"/>
            <a:ext cx="1781035" cy="28659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F2F2F2"/>
              </a:buClr>
              <a:buSzPts val="1800"/>
              <a:buFont typeface="Arial"/>
              <a:buNone/>
              <a:defRPr sz="1800" b="0" i="0" u="none" strike="noStrike" cap="none">
                <a:solidFill>
                  <a:srgbClr val="F2F2F2"/>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450" name="Google Shape;450;p31"/>
          <p:cNvSpPr txBox="1">
            <a:spLocks noGrp="1"/>
          </p:cNvSpPr>
          <p:nvPr>
            <p:ph type="body" idx="15"/>
          </p:nvPr>
        </p:nvSpPr>
        <p:spPr>
          <a:xfrm>
            <a:off x="6892776" y="3477806"/>
            <a:ext cx="1554430" cy="159163"/>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F2F2F2"/>
              </a:buClr>
              <a:buSzPts val="1400"/>
              <a:buFont typeface="Arial"/>
              <a:buNone/>
              <a:defRPr sz="1400" b="0" i="0" u="none" strike="noStrike" cap="none">
                <a:solidFill>
                  <a:srgbClr val="F2F2F2"/>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451" name="Google Shape;451;p31"/>
          <p:cNvSpPr>
            <a:spLocks noGrp="1"/>
          </p:cNvSpPr>
          <p:nvPr>
            <p:ph type="pic" idx="16"/>
          </p:nvPr>
        </p:nvSpPr>
        <p:spPr>
          <a:xfrm>
            <a:off x="8845555" y="1297270"/>
            <a:ext cx="2383697" cy="1781584"/>
          </a:xfrm>
          <a:prstGeom prst="rect">
            <a:avLst/>
          </a:prstGeom>
          <a:blipFill rotWithShape="1">
            <a:blip r:embed="rId6">
              <a:alphaModFix/>
            </a:blip>
            <a:stretch>
              <a:fillRect l="-46783" t="-14969" r="-22006" b="-35662"/>
            </a:stretch>
          </a:blip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Open Sans Light"/>
                <a:ea typeface="Open Sans Light"/>
                <a:cs typeface="Open Sans Light"/>
                <a:sym typeface="Open Sans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452" name="Google Shape;452;p31"/>
          <p:cNvSpPr txBox="1">
            <a:spLocks noGrp="1"/>
          </p:cNvSpPr>
          <p:nvPr>
            <p:ph type="body" idx="17"/>
          </p:nvPr>
        </p:nvSpPr>
        <p:spPr>
          <a:xfrm>
            <a:off x="8931821" y="2369231"/>
            <a:ext cx="648659" cy="1251191"/>
          </a:xfrm>
          <a:prstGeom prst="rect">
            <a:avLst/>
          </a:prstGeom>
          <a:solidFill>
            <a:schemeClr val="accent1"/>
          </a:solidFill>
          <a:ln>
            <a:noFill/>
          </a:ln>
          <a:effectLst>
            <a:outerShdw dist="50800" dir="2700000" algn="tl" rotWithShape="0">
              <a:schemeClr val="dk2">
                <a:alpha val="24705"/>
              </a:schemeClr>
            </a:outerShdw>
          </a:effectLst>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453" name="Google Shape;453;p31"/>
          <p:cNvSpPr txBox="1">
            <a:spLocks noGrp="1"/>
          </p:cNvSpPr>
          <p:nvPr>
            <p:ph type="body" idx="18"/>
          </p:nvPr>
        </p:nvSpPr>
        <p:spPr>
          <a:xfrm>
            <a:off x="9595213" y="3170583"/>
            <a:ext cx="1781035" cy="28659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F2F2F2"/>
              </a:buClr>
              <a:buSzPts val="1800"/>
              <a:buFont typeface="Arial"/>
              <a:buNone/>
              <a:defRPr sz="1800" b="0" i="0" u="none" strike="noStrike" cap="none">
                <a:solidFill>
                  <a:srgbClr val="F2F2F2"/>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454" name="Google Shape;454;p31"/>
          <p:cNvSpPr txBox="1">
            <a:spLocks noGrp="1"/>
          </p:cNvSpPr>
          <p:nvPr>
            <p:ph type="body" idx="19"/>
          </p:nvPr>
        </p:nvSpPr>
        <p:spPr>
          <a:xfrm>
            <a:off x="9595213" y="3477806"/>
            <a:ext cx="1554430" cy="159163"/>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F2F2F2"/>
              </a:buClr>
              <a:buSzPts val="1400"/>
              <a:buFont typeface="Arial"/>
              <a:buNone/>
              <a:defRPr sz="1400" b="0" i="0" u="none" strike="noStrike" cap="none">
                <a:solidFill>
                  <a:srgbClr val="F2F2F2"/>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455" name="Google Shape;455;p31"/>
          <p:cNvSpPr>
            <a:spLocks noGrp="1"/>
          </p:cNvSpPr>
          <p:nvPr>
            <p:ph type="pic" idx="20"/>
          </p:nvPr>
        </p:nvSpPr>
        <p:spPr>
          <a:xfrm>
            <a:off x="731384" y="3906567"/>
            <a:ext cx="2383697" cy="1781584"/>
          </a:xfrm>
          <a:prstGeom prst="rect">
            <a:avLst/>
          </a:prstGeom>
          <a:blipFill rotWithShape="1">
            <a:blip r:embed="rId7">
              <a:alphaModFix/>
            </a:blip>
            <a:stretch>
              <a:fillRect l="-45063" r="-2832" b="-31985"/>
            </a:stretch>
          </a:blip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Open Sans Light"/>
                <a:ea typeface="Open Sans Light"/>
                <a:cs typeface="Open Sans Light"/>
                <a:sym typeface="Open Sans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456" name="Google Shape;456;p31"/>
          <p:cNvSpPr txBox="1">
            <a:spLocks noGrp="1"/>
          </p:cNvSpPr>
          <p:nvPr>
            <p:ph type="body" idx="21"/>
          </p:nvPr>
        </p:nvSpPr>
        <p:spPr>
          <a:xfrm>
            <a:off x="817650" y="4978528"/>
            <a:ext cx="648659" cy="1251191"/>
          </a:xfrm>
          <a:prstGeom prst="rect">
            <a:avLst/>
          </a:prstGeom>
          <a:solidFill>
            <a:schemeClr val="accent1"/>
          </a:solidFill>
          <a:ln>
            <a:noFill/>
          </a:ln>
          <a:effectLst>
            <a:outerShdw dist="50800" dir="2700000" algn="tl" rotWithShape="0">
              <a:schemeClr val="dk2">
                <a:alpha val="24705"/>
              </a:schemeClr>
            </a:outerShdw>
          </a:effectLst>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457" name="Google Shape;457;p31"/>
          <p:cNvSpPr txBox="1">
            <a:spLocks noGrp="1"/>
          </p:cNvSpPr>
          <p:nvPr>
            <p:ph type="body" idx="22"/>
          </p:nvPr>
        </p:nvSpPr>
        <p:spPr>
          <a:xfrm>
            <a:off x="1481042" y="5779880"/>
            <a:ext cx="1781035" cy="28659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F2F2F2"/>
              </a:buClr>
              <a:buSzPts val="1800"/>
              <a:buFont typeface="Arial"/>
              <a:buNone/>
              <a:defRPr sz="1800" b="0" i="0" u="none" strike="noStrike" cap="none">
                <a:solidFill>
                  <a:srgbClr val="F2F2F2"/>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458" name="Google Shape;458;p31"/>
          <p:cNvSpPr txBox="1">
            <a:spLocks noGrp="1"/>
          </p:cNvSpPr>
          <p:nvPr>
            <p:ph type="body" idx="23"/>
          </p:nvPr>
        </p:nvSpPr>
        <p:spPr>
          <a:xfrm>
            <a:off x="1481042" y="6087103"/>
            <a:ext cx="1554430" cy="159163"/>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F2F2F2"/>
              </a:buClr>
              <a:buSzPts val="1400"/>
              <a:buFont typeface="Arial"/>
              <a:buNone/>
              <a:defRPr sz="1400" b="0" i="0" u="none" strike="noStrike" cap="none">
                <a:solidFill>
                  <a:srgbClr val="F2F2F2"/>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459" name="Google Shape;459;p31"/>
          <p:cNvSpPr>
            <a:spLocks noGrp="1"/>
          </p:cNvSpPr>
          <p:nvPr>
            <p:ph type="pic" idx="24"/>
          </p:nvPr>
        </p:nvSpPr>
        <p:spPr>
          <a:xfrm>
            <a:off x="3433973" y="3906567"/>
            <a:ext cx="2383697" cy="1781584"/>
          </a:xfrm>
          <a:prstGeom prst="rect">
            <a:avLst/>
          </a:prstGeom>
          <a:blipFill rotWithShape="1">
            <a:blip r:embed="rId8">
              <a:alphaModFix/>
            </a:blip>
            <a:stretch>
              <a:fillRect t="-30026" b="-70659"/>
            </a:stretch>
          </a:blip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Open Sans Light"/>
                <a:ea typeface="Open Sans Light"/>
                <a:cs typeface="Open Sans Light"/>
                <a:sym typeface="Open Sans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460" name="Google Shape;460;p31"/>
          <p:cNvSpPr txBox="1">
            <a:spLocks noGrp="1"/>
          </p:cNvSpPr>
          <p:nvPr>
            <p:ph type="body" idx="25"/>
          </p:nvPr>
        </p:nvSpPr>
        <p:spPr>
          <a:xfrm>
            <a:off x="3520239" y="4978528"/>
            <a:ext cx="648659" cy="1251191"/>
          </a:xfrm>
          <a:prstGeom prst="rect">
            <a:avLst/>
          </a:prstGeom>
          <a:solidFill>
            <a:schemeClr val="accent1"/>
          </a:solidFill>
          <a:ln>
            <a:noFill/>
          </a:ln>
          <a:effectLst>
            <a:outerShdw dist="50800" dir="2700000" algn="tl" rotWithShape="0">
              <a:schemeClr val="dk2">
                <a:alpha val="24705"/>
              </a:schemeClr>
            </a:outerShdw>
          </a:effectLst>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461" name="Google Shape;461;p31"/>
          <p:cNvSpPr txBox="1">
            <a:spLocks noGrp="1"/>
          </p:cNvSpPr>
          <p:nvPr>
            <p:ph type="body" idx="26"/>
          </p:nvPr>
        </p:nvSpPr>
        <p:spPr>
          <a:xfrm>
            <a:off x="4183631" y="5779880"/>
            <a:ext cx="1781035" cy="28659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F2F2F2"/>
              </a:buClr>
              <a:buSzPts val="1800"/>
              <a:buFont typeface="Arial"/>
              <a:buNone/>
              <a:defRPr sz="1800" b="0" i="0" u="none" strike="noStrike" cap="none">
                <a:solidFill>
                  <a:srgbClr val="F2F2F2"/>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462" name="Google Shape;462;p31"/>
          <p:cNvSpPr txBox="1">
            <a:spLocks noGrp="1"/>
          </p:cNvSpPr>
          <p:nvPr>
            <p:ph type="body" idx="27"/>
          </p:nvPr>
        </p:nvSpPr>
        <p:spPr>
          <a:xfrm>
            <a:off x="4183631" y="6087103"/>
            <a:ext cx="1554430" cy="159163"/>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F2F2F2"/>
              </a:buClr>
              <a:buSzPts val="1400"/>
              <a:buFont typeface="Arial"/>
              <a:buNone/>
              <a:defRPr sz="1400" b="0" i="0" u="none" strike="noStrike" cap="none">
                <a:solidFill>
                  <a:srgbClr val="F2F2F2"/>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463" name="Google Shape;463;p31"/>
          <p:cNvSpPr>
            <a:spLocks noGrp="1"/>
          </p:cNvSpPr>
          <p:nvPr>
            <p:ph type="pic" idx="28"/>
          </p:nvPr>
        </p:nvSpPr>
        <p:spPr>
          <a:xfrm>
            <a:off x="6143118" y="3906567"/>
            <a:ext cx="2383697" cy="1781584"/>
          </a:xfrm>
          <a:prstGeom prst="rect">
            <a:avLst/>
          </a:prstGeom>
          <a:solidFill>
            <a:srgbClr val="FFFFFF"/>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Open Sans Light"/>
                <a:ea typeface="Open Sans Light"/>
                <a:cs typeface="Open Sans Light"/>
                <a:sym typeface="Open Sans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464" name="Google Shape;464;p31"/>
          <p:cNvSpPr txBox="1">
            <a:spLocks noGrp="1"/>
          </p:cNvSpPr>
          <p:nvPr>
            <p:ph type="body" idx="29"/>
          </p:nvPr>
        </p:nvSpPr>
        <p:spPr>
          <a:xfrm>
            <a:off x="6229384" y="4978528"/>
            <a:ext cx="648659" cy="1251191"/>
          </a:xfrm>
          <a:prstGeom prst="rect">
            <a:avLst/>
          </a:prstGeom>
          <a:solidFill>
            <a:schemeClr val="accent1"/>
          </a:solidFill>
          <a:ln>
            <a:noFill/>
          </a:ln>
          <a:effectLst>
            <a:outerShdw dist="50800" dir="2700000" algn="tl" rotWithShape="0">
              <a:schemeClr val="dk2">
                <a:alpha val="24705"/>
              </a:schemeClr>
            </a:outerShdw>
          </a:effectLst>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465" name="Google Shape;465;p31"/>
          <p:cNvSpPr txBox="1">
            <a:spLocks noGrp="1"/>
          </p:cNvSpPr>
          <p:nvPr>
            <p:ph type="body" idx="30"/>
          </p:nvPr>
        </p:nvSpPr>
        <p:spPr>
          <a:xfrm>
            <a:off x="6892776" y="5779880"/>
            <a:ext cx="1781035" cy="28659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F2F2F2"/>
              </a:buClr>
              <a:buSzPts val="1800"/>
              <a:buFont typeface="Arial"/>
              <a:buNone/>
              <a:defRPr sz="1800" b="0" i="0" u="none" strike="noStrike" cap="none">
                <a:solidFill>
                  <a:srgbClr val="F2F2F2"/>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466" name="Google Shape;466;p31"/>
          <p:cNvSpPr txBox="1">
            <a:spLocks noGrp="1"/>
          </p:cNvSpPr>
          <p:nvPr>
            <p:ph type="body" idx="31"/>
          </p:nvPr>
        </p:nvSpPr>
        <p:spPr>
          <a:xfrm>
            <a:off x="6892776" y="6087103"/>
            <a:ext cx="1554430" cy="159163"/>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F2F2F2"/>
              </a:buClr>
              <a:buSzPts val="1400"/>
              <a:buFont typeface="Arial"/>
              <a:buNone/>
              <a:defRPr sz="1400" b="0" i="0" u="none" strike="noStrike" cap="none">
                <a:solidFill>
                  <a:srgbClr val="F2F2F2"/>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467" name="Google Shape;467;p31"/>
          <p:cNvSpPr>
            <a:spLocks noGrp="1"/>
          </p:cNvSpPr>
          <p:nvPr>
            <p:ph type="pic" idx="32"/>
          </p:nvPr>
        </p:nvSpPr>
        <p:spPr>
          <a:xfrm>
            <a:off x="8845555" y="3906567"/>
            <a:ext cx="2383697" cy="1781584"/>
          </a:xfrm>
          <a:prstGeom prst="rect">
            <a:avLst/>
          </a:prstGeom>
          <a:blipFill rotWithShape="1">
            <a:blip r:embed="rId9">
              <a:alphaModFix/>
            </a:blip>
            <a:stretch>
              <a:fillRect l="-96151" t="-3207" r="-44383" b="-82845"/>
            </a:stretch>
          </a:blip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Open Sans Light"/>
                <a:ea typeface="Open Sans Light"/>
                <a:cs typeface="Open Sans Light"/>
                <a:sym typeface="Open Sans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468" name="Google Shape;468;p31"/>
          <p:cNvSpPr txBox="1">
            <a:spLocks noGrp="1"/>
          </p:cNvSpPr>
          <p:nvPr>
            <p:ph type="body" idx="33"/>
          </p:nvPr>
        </p:nvSpPr>
        <p:spPr>
          <a:xfrm>
            <a:off x="8931821" y="4978528"/>
            <a:ext cx="648659" cy="1251191"/>
          </a:xfrm>
          <a:prstGeom prst="rect">
            <a:avLst/>
          </a:prstGeom>
          <a:solidFill>
            <a:schemeClr val="accent1"/>
          </a:solidFill>
          <a:ln>
            <a:noFill/>
          </a:ln>
          <a:effectLst>
            <a:outerShdw dist="50800" dir="2700000" algn="tl" rotWithShape="0">
              <a:schemeClr val="dk2">
                <a:alpha val="24705"/>
              </a:schemeClr>
            </a:outerShdw>
          </a:effectLst>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469" name="Google Shape;469;p31"/>
          <p:cNvSpPr txBox="1">
            <a:spLocks noGrp="1"/>
          </p:cNvSpPr>
          <p:nvPr>
            <p:ph type="body" idx="34"/>
          </p:nvPr>
        </p:nvSpPr>
        <p:spPr>
          <a:xfrm>
            <a:off x="9595213" y="5779880"/>
            <a:ext cx="1781035" cy="28659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F2F2F2"/>
              </a:buClr>
              <a:buSzPts val="1800"/>
              <a:buFont typeface="Arial"/>
              <a:buNone/>
              <a:defRPr sz="1800" b="0" i="0" u="none" strike="noStrike" cap="none">
                <a:solidFill>
                  <a:srgbClr val="F2F2F2"/>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470" name="Google Shape;470;p31"/>
          <p:cNvSpPr txBox="1">
            <a:spLocks noGrp="1"/>
          </p:cNvSpPr>
          <p:nvPr>
            <p:ph type="body" idx="35"/>
          </p:nvPr>
        </p:nvSpPr>
        <p:spPr>
          <a:xfrm>
            <a:off x="9595213" y="6087103"/>
            <a:ext cx="1554430" cy="159163"/>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F2F2F2"/>
              </a:buClr>
              <a:buSzPts val="1400"/>
              <a:buFont typeface="Arial"/>
              <a:buNone/>
              <a:defRPr sz="1400" b="0" i="0" u="none" strike="noStrike" cap="none">
                <a:solidFill>
                  <a:srgbClr val="F2F2F2"/>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471" name="Google Shape;471;p31"/>
          <p:cNvSpPr txBox="1">
            <a:spLocks noGrp="1"/>
          </p:cNvSpPr>
          <p:nvPr>
            <p:ph type="body" idx="36"/>
          </p:nvPr>
        </p:nvSpPr>
        <p:spPr>
          <a:xfrm>
            <a:off x="504990" y="442200"/>
            <a:ext cx="4802734" cy="65087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80000"/>
              </a:lnSpc>
              <a:spcBef>
                <a:spcPts val="1000"/>
              </a:spcBef>
              <a:spcAft>
                <a:spcPts val="0"/>
              </a:spcAft>
              <a:buClr>
                <a:schemeClr val="dk1"/>
              </a:buClr>
              <a:buSzPts val="4400"/>
              <a:buFont typeface="Arial"/>
              <a:buNone/>
              <a:defRPr sz="4400" b="0"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quote slide">
  <p:cSld name="quote slide">
    <p:spTree>
      <p:nvGrpSpPr>
        <p:cNvPr id="1" name="Shape 472"/>
        <p:cNvGrpSpPr/>
        <p:nvPr/>
      </p:nvGrpSpPr>
      <p:grpSpPr>
        <a:xfrm>
          <a:off x="0" y="0"/>
          <a:ext cx="0" cy="0"/>
          <a:chOff x="0" y="0"/>
          <a:chExt cx="0" cy="0"/>
        </a:xfrm>
      </p:grpSpPr>
      <p:sp>
        <p:nvSpPr>
          <p:cNvPr id="473" name="Google Shape;473;p32"/>
          <p:cNvSpPr>
            <a:spLocks noGrp="1"/>
          </p:cNvSpPr>
          <p:nvPr>
            <p:ph type="pic" idx="2"/>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Open Sans Light"/>
                <a:ea typeface="Open Sans Light"/>
                <a:cs typeface="Open Sans Light"/>
                <a:sym typeface="Open Sans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cxnSp>
        <p:nvCxnSpPr>
          <p:cNvPr id="474" name="Google Shape;474;p32"/>
          <p:cNvCxnSpPr/>
          <p:nvPr/>
        </p:nvCxnSpPr>
        <p:spPr>
          <a:xfrm rot="10800000">
            <a:off x="5613400" y="2087563"/>
            <a:ext cx="0" cy="2840037"/>
          </a:xfrm>
          <a:prstGeom prst="straightConnector1">
            <a:avLst/>
          </a:prstGeom>
          <a:noFill/>
          <a:ln w="19050" cap="flat" cmpd="sng">
            <a:solidFill>
              <a:srgbClr val="D8D8D8">
                <a:alpha val="60000"/>
              </a:srgbClr>
            </a:solidFill>
            <a:prstDash val="solid"/>
            <a:miter lim="800000"/>
            <a:headEnd type="none" w="sm" len="sm"/>
            <a:tailEnd type="none" w="sm" len="sm"/>
          </a:ln>
        </p:spPr>
      </p:cxnSp>
      <p:sp>
        <p:nvSpPr>
          <p:cNvPr id="475" name="Google Shape;475;p32"/>
          <p:cNvSpPr txBox="1">
            <a:spLocks noGrp="1"/>
          </p:cNvSpPr>
          <p:nvPr>
            <p:ph type="body" idx="1"/>
          </p:nvPr>
        </p:nvSpPr>
        <p:spPr>
          <a:xfrm>
            <a:off x="431800" y="2004476"/>
            <a:ext cx="4724400" cy="2326224"/>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90000"/>
              </a:lnSpc>
              <a:spcBef>
                <a:spcPts val="1000"/>
              </a:spcBef>
              <a:spcAft>
                <a:spcPts val="0"/>
              </a:spcAft>
              <a:buClr>
                <a:schemeClr val="lt1"/>
              </a:buClr>
              <a:buSzPts val="4400"/>
              <a:buFont typeface="Arial"/>
              <a:buNone/>
              <a:defRPr sz="4400" b="0" i="0" u="none" strike="noStrike" cap="none">
                <a:solidFill>
                  <a:schemeClr val="lt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476" name="Google Shape;476;p32"/>
          <p:cNvSpPr txBox="1">
            <a:spLocks noGrp="1"/>
          </p:cNvSpPr>
          <p:nvPr>
            <p:ph type="body" idx="3"/>
          </p:nvPr>
        </p:nvSpPr>
        <p:spPr>
          <a:xfrm>
            <a:off x="3640455" y="4330700"/>
            <a:ext cx="1441134" cy="411327"/>
          </a:xfrm>
          <a:prstGeom prst="rect">
            <a:avLst/>
          </a:prstGeom>
          <a:solidFill>
            <a:srgbClr val="ED1B24"/>
          </a:solidFill>
          <a:ln>
            <a:noFill/>
          </a:ln>
          <a:effectLst>
            <a:outerShdw dist="50800" dir="2700000" algn="tl" rotWithShape="0">
              <a:schemeClr val="dk2">
                <a:alpha val="24705"/>
              </a:schemeClr>
            </a:outerShdw>
          </a:effectLst>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F2F2F2"/>
              </a:buClr>
              <a:buSzPts val="1800"/>
              <a:buFont typeface="Arial"/>
              <a:buNone/>
              <a:defRPr sz="1800" b="0" i="0" u="none" strike="noStrike" cap="none">
                <a:solidFill>
                  <a:srgbClr val="F2F2F2"/>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highlights #1">
  <p:cSld name="highlights #1">
    <p:spTree>
      <p:nvGrpSpPr>
        <p:cNvPr id="1" name="Shape 44"/>
        <p:cNvGrpSpPr/>
        <p:nvPr/>
      </p:nvGrpSpPr>
      <p:grpSpPr>
        <a:xfrm>
          <a:off x="0" y="0"/>
          <a:ext cx="0" cy="0"/>
          <a:chOff x="0" y="0"/>
          <a:chExt cx="0" cy="0"/>
        </a:xfrm>
      </p:grpSpPr>
      <p:grpSp>
        <p:nvGrpSpPr>
          <p:cNvPr id="45" name="Google Shape;45;p5"/>
          <p:cNvGrpSpPr/>
          <p:nvPr/>
        </p:nvGrpSpPr>
        <p:grpSpPr>
          <a:xfrm>
            <a:off x="0" y="0"/>
            <a:ext cx="12193200" cy="4176000"/>
            <a:chOff x="0" y="2682000"/>
            <a:chExt cx="12193200" cy="4176000"/>
          </a:xfrm>
        </p:grpSpPr>
        <p:sp>
          <p:nvSpPr>
            <p:cNvPr id="46" name="Google Shape;46;p5"/>
            <p:cNvSpPr/>
            <p:nvPr/>
          </p:nvSpPr>
          <p:spPr>
            <a:xfrm>
              <a:off x="0" y="2683565"/>
              <a:ext cx="12192000" cy="4174435"/>
            </a:xfrm>
            <a:prstGeom prst="rect">
              <a:avLst/>
            </a:prstGeom>
            <a:solidFill>
              <a:srgbClr val="0C15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Open Sans Light"/>
                <a:ea typeface="Open Sans Light"/>
                <a:cs typeface="Open Sans Light"/>
                <a:sym typeface="Open Sans Light"/>
              </a:endParaRPr>
            </a:p>
          </p:txBody>
        </p:sp>
        <p:pic>
          <p:nvPicPr>
            <p:cNvPr id="47" name="Google Shape;47;p5"/>
            <p:cNvPicPr preferRelativeResize="0"/>
            <p:nvPr/>
          </p:nvPicPr>
          <p:blipFill rotWithShape="1">
            <a:blip r:embed="rId2">
              <a:alphaModFix/>
            </a:blip>
            <a:srcRect/>
            <a:stretch/>
          </p:blipFill>
          <p:spPr>
            <a:xfrm>
              <a:off x="0" y="2682000"/>
              <a:ext cx="12193200" cy="4176000"/>
            </a:xfrm>
            <a:prstGeom prst="rect">
              <a:avLst/>
            </a:prstGeom>
            <a:noFill/>
            <a:ln>
              <a:noFill/>
            </a:ln>
          </p:spPr>
        </p:pic>
      </p:grpSp>
      <p:sp>
        <p:nvSpPr>
          <p:cNvPr id="48" name="Google Shape;48;p5"/>
          <p:cNvSpPr txBox="1">
            <a:spLocks noGrp="1"/>
          </p:cNvSpPr>
          <p:nvPr>
            <p:ph type="body" idx="1"/>
          </p:nvPr>
        </p:nvSpPr>
        <p:spPr>
          <a:xfrm>
            <a:off x="1352265" y="921731"/>
            <a:ext cx="2808984" cy="2066232"/>
          </a:xfrm>
          <a:prstGeom prst="rect">
            <a:avLst/>
          </a:prstGeom>
          <a:solidFill>
            <a:schemeClr val="accent1"/>
          </a:solidFill>
          <a:ln>
            <a:noFill/>
          </a:ln>
          <a:effectLst>
            <a:outerShdw dist="50800" dir="2700000" algn="tl" rotWithShape="0">
              <a:schemeClr val="dk2">
                <a:alpha val="24705"/>
              </a:schemeClr>
            </a:outerShdw>
          </a:effectLst>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49" name="Google Shape;49;p5"/>
          <p:cNvSpPr txBox="1">
            <a:spLocks noGrp="1"/>
          </p:cNvSpPr>
          <p:nvPr>
            <p:ph type="body" idx="2"/>
          </p:nvPr>
        </p:nvSpPr>
        <p:spPr>
          <a:xfrm>
            <a:off x="4621245" y="921731"/>
            <a:ext cx="2808984" cy="2066232"/>
          </a:xfrm>
          <a:prstGeom prst="rect">
            <a:avLst/>
          </a:prstGeom>
          <a:solidFill>
            <a:schemeClr val="accent1"/>
          </a:solidFill>
          <a:ln>
            <a:noFill/>
          </a:ln>
          <a:effectLst>
            <a:outerShdw dist="50800" dir="2700000" algn="tl" rotWithShape="0">
              <a:schemeClr val="dk2">
                <a:alpha val="24705"/>
              </a:schemeClr>
            </a:outerShdw>
          </a:effectLst>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50" name="Google Shape;50;p5"/>
          <p:cNvSpPr txBox="1">
            <a:spLocks noGrp="1"/>
          </p:cNvSpPr>
          <p:nvPr>
            <p:ph type="body" idx="3"/>
          </p:nvPr>
        </p:nvSpPr>
        <p:spPr>
          <a:xfrm>
            <a:off x="7890225" y="921731"/>
            <a:ext cx="2808984" cy="2066232"/>
          </a:xfrm>
          <a:prstGeom prst="rect">
            <a:avLst/>
          </a:prstGeom>
          <a:solidFill>
            <a:schemeClr val="accent1"/>
          </a:solidFill>
          <a:ln>
            <a:noFill/>
          </a:ln>
          <a:effectLst>
            <a:outerShdw dist="50800" dir="2700000" algn="tl" rotWithShape="0">
              <a:schemeClr val="dk2">
                <a:alpha val="24705"/>
              </a:schemeClr>
            </a:outerShdw>
          </a:effectLst>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51" name="Google Shape;51;p5"/>
          <p:cNvSpPr txBox="1">
            <a:spLocks noGrp="1"/>
          </p:cNvSpPr>
          <p:nvPr>
            <p:ph type="body" idx="4"/>
          </p:nvPr>
        </p:nvSpPr>
        <p:spPr>
          <a:xfrm>
            <a:off x="4561782" y="4473250"/>
            <a:ext cx="7411682" cy="1944687"/>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20000"/>
              </a:lnSpc>
              <a:spcBef>
                <a:spcPts val="1000"/>
              </a:spcBef>
              <a:spcAft>
                <a:spcPts val="0"/>
              </a:spcAft>
              <a:buClr>
                <a:schemeClr val="dk1"/>
              </a:buClr>
              <a:buSzPts val="1700"/>
              <a:buFont typeface="Arial"/>
              <a:buNone/>
              <a:defRPr sz="1700" b="0" i="0" u="none" strike="noStrike" cap="none">
                <a:solidFill>
                  <a:schemeClr val="dk1"/>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Open Sans Light"/>
                <a:ea typeface="Open Sans Light"/>
                <a:cs typeface="Open Sans Light"/>
                <a:sym typeface="Open Sans Light"/>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52" name="Google Shape;52;p5"/>
          <p:cNvSpPr txBox="1">
            <a:spLocks noGrp="1"/>
          </p:cNvSpPr>
          <p:nvPr>
            <p:ph type="body" idx="5"/>
          </p:nvPr>
        </p:nvSpPr>
        <p:spPr>
          <a:xfrm>
            <a:off x="112143" y="4747563"/>
            <a:ext cx="3683062" cy="1396061"/>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90000"/>
              </a:lnSpc>
              <a:spcBef>
                <a:spcPts val="1000"/>
              </a:spcBef>
              <a:spcAft>
                <a:spcPts val="0"/>
              </a:spcAft>
              <a:buClr>
                <a:schemeClr val="dk1"/>
              </a:buClr>
              <a:buSzPts val="4400"/>
              <a:buFont typeface="Arial"/>
              <a:buNone/>
              <a:defRPr sz="4400" b="0"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53" name="Google Shape;53;p5"/>
          <p:cNvSpPr txBox="1">
            <a:spLocks noGrp="1"/>
          </p:cNvSpPr>
          <p:nvPr>
            <p:ph type="body" idx="6"/>
          </p:nvPr>
        </p:nvSpPr>
        <p:spPr>
          <a:xfrm>
            <a:off x="1257675" y="3070936"/>
            <a:ext cx="2882143" cy="44940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0000"/>
              </a:lnSpc>
              <a:spcBef>
                <a:spcPts val="1000"/>
              </a:spcBef>
              <a:spcAft>
                <a:spcPts val="0"/>
              </a:spcAft>
              <a:buClr>
                <a:srgbClr val="F2F2F2"/>
              </a:buClr>
              <a:buSzPts val="1700"/>
              <a:buFont typeface="Arial"/>
              <a:buNone/>
              <a:defRPr sz="1700" b="0" i="0" u="none" strike="noStrike" cap="none">
                <a:solidFill>
                  <a:srgbClr val="F2F2F2"/>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Open Sans Light"/>
                <a:ea typeface="Open Sans Light"/>
                <a:cs typeface="Open Sans Light"/>
                <a:sym typeface="Open Sans Light"/>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54" name="Google Shape;54;p5"/>
          <p:cNvSpPr txBox="1">
            <a:spLocks noGrp="1"/>
          </p:cNvSpPr>
          <p:nvPr>
            <p:ph type="body" idx="7"/>
          </p:nvPr>
        </p:nvSpPr>
        <p:spPr>
          <a:xfrm>
            <a:off x="4561782" y="3072108"/>
            <a:ext cx="2868447" cy="44940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0000"/>
              </a:lnSpc>
              <a:spcBef>
                <a:spcPts val="1000"/>
              </a:spcBef>
              <a:spcAft>
                <a:spcPts val="0"/>
              </a:spcAft>
              <a:buClr>
                <a:srgbClr val="F2F2F2"/>
              </a:buClr>
              <a:buSzPts val="1700"/>
              <a:buFont typeface="Arial"/>
              <a:buNone/>
              <a:defRPr sz="1700" b="0" i="0" u="none" strike="noStrike" cap="none">
                <a:solidFill>
                  <a:srgbClr val="F2F2F2"/>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Open Sans Light"/>
                <a:ea typeface="Open Sans Light"/>
                <a:cs typeface="Open Sans Light"/>
                <a:sym typeface="Open Sans Light"/>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55" name="Google Shape;55;p5"/>
          <p:cNvSpPr txBox="1">
            <a:spLocks noGrp="1"/>
          </p:cNvSpPr>
          <p:nvPr>
            <p:ph type="body" idx="8"/>
          </p:nvPr>
        </p:nvSpPr>
        <p:spPr>
          <a:xfrm>
            <a:off x="7779344" y="3074404"/>
            <a:ext cx="2919865" cy="44940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0000"/>
              </a:lnSpc>
              <a:spcBef>
                <a:spcPts val="1000"/>
              </a:spcBef>
              <a:spcAft>
                <a:spcPts val="0"/>
              </a:spcAft>
              <a:buClr>
                <a:srgbClr val="F2F2F2"/>
              </a:buClr>
              <a:buSzPts val="1700"/>
              <a:buFont typeface="Arial"/>
              <a:buNone/>
              <a:defRPr sz="1700" b="0" i="0" u="none" strike="noStrike" cap="none">
                <a:solidFill>
                  <a:srgbClr val="F2F2F2"/>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Open Sans Light"/>
                <a:ea typeface="Open Sans Light"/>
                <a:cs typeface="Open Sans Light"/>
                <a:sym typeface="Open Sans Light"/>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cxnSp>
        <p:nvCxnSpPr>
          <p:cNvPr id="56" name="Google Shape;56;p5"/>
          <p:cNvCxnSpPr/>
          <p:nvPr/>
        </p:nvCxnSpPr>
        <p:spPr>
          <a:xfrm rot="10800000">
            <a:off x="4139818" y="4788301"/>
            <a:ext cx="0" cy="1492247"/>
          </a:xfrm>
          <a:prstGeom prst="straightConnector1">
            <a:avLst/>
          </a:prstGeom>
          <a:noFill/>
          <a:ln w="9525" cap="flat" cmpd="sng">
            <a:solidFill>
              <a:srgbClr val="D8D8D8"/>
            </a:solidFill>
            <a:prstDash val="solid"/>
            <a:miter lim="800000"/>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usiness model">
  <p:cSld name="business model">
    <p:spTree>
      <p:nvGrpSpPr>
        <p:cNvPr id="1" name="Shape 57"/>
        <p:cNvGrpSpPr/>
        <p:nvPr/>
      </p:nvGrpSpPr>
      <p:grpSpPr>
        <a:xfrm>
          <a:off x="0" y="0"/>
          <a:ext cx="0" cy="0"/>
          <a:chOff x="0" y="0"/>
          <a:chExt cx="0" cy="0"/>
        </a:xfrm>
      </p:grpSpPr>
      <p:grpSp>
        <p:nvGrpSpPr>
          <p:cNvPr id="58" name="Google Shape;58;p6"/>
          <p:cNvGrpSpPr/>
          <p:nvPr/>
        </p:nvGrpSpPr>
        <p:grpSpPr>
          <a:xfrm>
            <a:off x="0" y="0"/>
            <a:ext cx="12193200" cy="4176000"/>
            <a:chOff x="0" y="2682000"/>
            <a:chExt cx="12193200" cy="4176000"/>
          </a:xfrm>
        </p:grpSpPr>
        <p:sp>
          <p:nvSpPr>
            <p:cNvPr id="59" name="Google Shape;59;p6"/>
            <p:cNvSpPr/>
            <p:nvPr/>
          </p:nvSpPr>
          <p:spPr>
            <a:xfrm>
              <a:off x="0" y="2683565"/>
              <a:ext cx="12192000" cy="4174435"/>
            </a:xfrm>
            <a:prstGeom prst="rect">
              <a:avLst/>
            </a:prstGeom>
            <a:solidFill>
              <a:srgbClr val="0C15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Open Sans Light"/>
                <a:ea typeface="Open Sans Light"/>
                <a:cs typeface="Open Sans Light"/>
                <a:sym typeface="Open Sans Light"/>
              </a:endParaRPr>
            </a:p>
          </p:txBody>
        </p:sp>
        <p:pic>
          <p:nvPicPr>
            <p:cNvPr id="60" name="Google Shape;60;p6"/>
            <p:cNvPicPr preferRelativeResize="0"/>
            <p:nvPr/>
          </p:nvPicPr>
          <p:blipFill rotWithShape="1">
            <a:blip r:embed="rId2">
              <a:alphaModFix/>
            </a:blip>
            <a:srcRect/>
            <a:stretch/>
          </p:blipFill>
          <p:spPr>
            <a:xfrm>
              <a:off x="0" y="2682000"/>
              <a:ext cx="12193200" cy="4176000"/>
            </a:xfrm>
            <a:prstGeom prst="rect">
              <a:avLst/>
            </a:prstGeom>
            <a:noFill/>
            <a:ln>
              <a:noFill/>
            </a:ln>
          </p:spPr>
        </p:pic>
      </p:grpSp>
      <p:sp>
        <p:nvSpPr>
          <p:cNvPr id="61" name="Google Shape;61;p6"/>
          <p:cNvSpPr txBox="1">
            <a:spLocks noGrp="1"/>
          </p:cNvSpPr>
          <p:nvPr>
            <p:ph type="body" idx="1"/>
          </p:nvPr>
        </p:nvSpPr>
        <p:spPr>
          <a:xfrm>
            <a:off x="895583" y="2802028"/>
            <a:ext cx="2182134" cy="1636319"/>
          </a:xfrm>
          <a:prstGeom prst="rect">
            <a:avLst/>
          </a:prstGeom>
          <a:solidFill>
            <a:schemeClr val="accent1"/>
          </a:solidFill>
          <a:ln>
            <a:noFill/>
          </a:ln>
          <a:effectLst>
            <a:outerShdw dist="50800" dir="2700000" algn="tl" rotWithShape="0">
              <a:schemeClr val="dk2">
                <a:alpha val="24705"/>
              </a:schemeClr>
            </a:outerShdw>
          </a:effectLst>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62" name="Google Shape;62;p6"/>
          <p:cNvSpPr txBox="1">
            <a:spLocks noGrp="1"/>
          </p:cNvSpPr>
          <p:nvPr>
            <p:ph type="body" idx="2"/>
          </p:nvPr>
        </p:nvSpPr>
        <p:spPr>
          <a:xfrm>
            <a:off x="3619733" y="2802028"/>
            <a:ext cx="2182134" cy="1636319"/>
          </a:xfrm>
          <a:prstGeom prst="rect">
            <a:avLst/>
          </a:prstGeom>
          <a:solidFill>
            <a:schemeClr val="accent1"/>
          </a:solidFill>
          <a:ln>
            <a:noFill/>
          </a:ln>
          <a:effectLst>
            <a:outerShdw dist="50800" dir="2700000" algn="tl" rotWithShape="0">
              <a:schemeClr val="dk2">
                <a:alpha val="24705"/>
              </a:schemeClr>
            </a:outerShdw>
          </a:effectLst>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63" name="Google Shape;63;p6"/>
          <p:cNvSpPr txBox="1">
            <a:spLocks noGrp="1"/>
          </p:cNvSpPr>
          <p:nvPr>
            <p:ph type="body" idx="3"/>
          </p:nvPr>
        </p:nvSpPr>
        <p:spPr>
          <a:xfrm>
            <a:off x="6343883" y="2802028"/>
            <a:ext cx="2182134" cy="1636319"/>
          </a:xfrm>
          <a:prstGeom prst="rect">
            <a:avLst/>
          </a:prstGeom>
          <a:solidFill>
            <a:schemeClr val="accent1"/>
          </a:solidFill>
          <a:ln>
            <a:noFill/>
          </a:ln>
          <a:effectLst>
            <a:outerShdw dist="50800" dir="2700000" algn="tl" rotWithShape="0">
              <a:schemeClr val="dk2">
                <a:alpha val="24705"/>
              </a:schemeClr>
            </a:outerShdw>
          </a:effectLst>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64" name="Google Shape;64;p6"/>
          <p:cNvSpPr txBox="1">
            <a:spLocks noGrp="1"/>
          </p:cNvSpPr>
          <p:nvPr>
            <p:ph type="body" idx="4"/>
          </p:nvPr>
        </p:nvSpPr>
        <p:spPr>
          <a:xfrm>
            <a:off x="9072361" y="2802028"/>
            <a:ext cx="2182134" cy="1636319"/>
          </a:xfrm>
          <a:prstGeom prst="rect">
            <a:avLst/>
          </a:prstGeom>
          <a:solidFill>
            <a:schemeClr val="accent1"/>
          </a:solidFill>
          <a:ln>
            <a:noFill/>
          </a:ln>
          <a:effectLst>
            <a:outerShdw dist="50800" dir="2700000" algn="tl" rotWithShape="0">
              <a:schemeClr val="dk2">
                <a:alpha val="24705"/>
              </a:schemeClr>
            </a:outerShdw>
          </a:effectLst>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65" name="Google Shape;65;p6"/>
          <p:cNvSpPr txBox="1">
            <a:spLocks noGrp="1"/>
          </p:cNvSpPr>
          <p:nvPr>
            <p:ph type="body" idx="5"/>
          </p:nvPr>
        </p:nvSpPr>
        <p:spPr>
          <a:xfrm>
            <a:off x="4141865" y="320463"/>
            <a:ext cx="7157005" cy="1944687"/>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20000"/>
              </a:lnSpc>
              <a:spcBef>
                <a:spcPts val="1000"/>
              </a:spcBef>
              <a:spcAft>
                <a:spcPts val="0"/>
              </a:spcAft>
              <a:buClr>
                <a:schemeClr val="lt1"/>
              </a:buClr>
              <a:buSzPts val="1700"/>
              <a:buFont typeface="Arial"/>
              <a:buNone/>
              <a:defRPr sz="1700" b="0" i="0" u="none" strike="noStrike" cap="none">
                <a:solidFill>
                  <a:schemeClr val="lt1"/>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Open Sans Light"/>
                <a:ea typeface="Open Sans Light"/>
                <a:cs typeface="Open Sans Light"/>
                <a:sym typeface="Open Sans Light"/>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66" name="Google Shape;66;p6"/>
          <p:cNvSpPr txBox="1">
            <a:spLocks noGrp="1"/>
          </p:cNvSpPr>
          <p:nvPr>
            <p:ph type="body" idx="6"/>
          </p:nvPr>
        </p:nvSpPr>
        <p:spPr>
          <a:xfrm>
            <a:off x="143415" y="594776"/>
            <a:ext cx="3223705" cy="1396061"/>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90000"/>
              </a:lnSpc>
              <a:spcBef>
                <a:spcPts val="1000"/>
              </a:spcBef>
              <a:spcAft>
                <a:spcPts val="0"/>
              </a:spcAft>
              <a:buClr>
                <a:schemeClr val="lt1"/>
              </a:buClr>
              <a:buSzPts val="4400"/>
              <a:buFont typeface="Arial"/>
              <a:buNone/>
              <a:defRPr sz="4400" b="0" i="0" u="none" strike="noStrike" cap="none">
                <a:solidFill>
                  <a:schemeClr val="lt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cxnSp>
        <p:nvCxnSpPr>
          <p:cNvPr id="67" name="Google Shape;67;p6"/>
          <p:cNvCxnSpPr/>
          <p:nvPr/>
        </p:nvCxnSpPr>
        <p:spPr>
          <a:xfrm rot="10800000">
            <a:off x="3711734" y="546685"/>
            <a:ext cx="0" cy="1492247"/>
          </a:xfrm>
          <a:prstGeom prst="straightConnector1">
            <a:avLst/>
          </a:prstGeom>
          <a:noFill/>
          <a:ln w="9525" cap="flat" cmpd="sng">
            <a:solidFill>
              <a:srgbClr val="D8D8D8"/>
            </a:solidFill>
            <a:prstDash val="solid"/>
            <a:miter lim="800000"/>
            <a:headEnd type="none" w="sm" len="sm"/>
            <a:tailEnd type="none" w="sm" len="sm"/>
          </a:ln>
        </p:spPr>
      </p:cxnSp>
      <p:sp>
        <p:nvSpPr>
          <p:cNvPr id="68" name="Google Shape;68;p6"/>
          <p:cNvSpPr txBox="1">
            <a:spLocks noGrp="1"/>
          </p:cNvSpPr>
          <p:nvPr>
            <p:ph type="body" idx="7"/>
          </p:nvPr>
        </p:nvSpPr>
        <p:spPr>
          <a:xfrm>
            <a:off x="760920" y="5045454"/>
            <a:ext cx="2451460" cy="1461799"/>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120000"/>
              </a:lnSpc>
              <a:spcBef>
                <a:spcPts val="1000"/>
              </a:spcBef>
              <a:spcAft>
                <a:spcPts val="0"/>
              </a:spcAft>
              <a:buClr>
                <a:schemeClr val="dk1"/>
              </a:buClr>
              <a:buSzPts val="1700"/>
              <a:buFont typeface="Arial"/>
              <a:buNone/>
              <a:defRPr sz="1700" b="0" i="0" u="none" strike="noStrike" cap="none">
                <a:solidFill>
                  <a:schemeClr val="dk1"/>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Open Sans Light"/>
                <a:ea typeface="Open Sans Light"/>
                <a:cs typeface="Open Sans Light"/>
                <a:sym typeface="Open Sans Light"/>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69" name="Google Shape;69;p6"/>
          <p:cNvSpPr txBox="1">
            <a:spLocks noGrp="1"/>
          </p:cNvSpPr>
          <p:nvPr>
            <p:ph type="body" idx="8"/>
          </p:nvPr>
        </p:nvSpPr>
        <p:spPr>
          <a:xfrm>
            <a:off x="3488473" y="5045454"/>
            <a:ext cx="2451460" cy="1461799"/>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120000"/>
              </a:lnSpc>
              <a:spcBef>
                <a:spcPts val="1000"/>
              </a:spcBef>
              <a:spcAft>
                <a:spcPts val="0"/>
              </a:spcAft>
              <a:buClr>
                <a:schemeClr val="dk1"/>
              </a:buClr>
              <a:buSzPts val="1700"/>
              <a:buFont typeface="Arial"/>
              <a:buNone/>
              <a:defRPr sz="1700" b="0" i="0" u="none" strike="noStrike" cap="none">
                <a:solidFill>
                  <a:schemeClr val="dk1"/>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Open Sans Light"/>
                <a:ea typeface="Open Sans Light"/>
                <a:cs typeface="Open Sans Light"/>
                <a:sym typeface="Open Sans Light"/>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70" name="Google Shape;70;p6"/>
          <p:cNvSpPr txBox="1">
            <a:spLocks noGrp="1"/>
          </p:cNvSpPr>
          <p:nvPr>
            <p:ph type="body" idx="9"/>
          </p:nvPr>
        </p:nvSpPr>
        <p:spPr>
          <a:xfrm>
            <a:off x="6250520" y="5045454"/>
            <a:ext cx="2451460" cy="1461799"/>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120000"/>
              </a:lnSpc>
              <a:spcBef>
                <a:spcPts val="1000"/>
              </a:spcBef>
              <a:spcAft>
                <a:spcPts val="0"/>
              </a:spcAft>
              <a:buClr>
                <a:schemeClr val="dk1"/>
              </a:buClr>
              <a:buSzPts val="1700"/>
              <a:buFont typeface="Arial"/>
              <a:buNone/>
              <a:defRPr sz="1700" b="0" i="0" u="none" strike="noStrike" cap="none">
                <a:solidFill>
                  <a:schemeClr val="dk1"/>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Open Sans Light"/>
                <a:ea typeface="Open Sans Light"/>
                <a:cs typeface="Open Sans Light"/>
                <a:sym typeface="Open Sans Light"/>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71" name="Google Shape;71;p6"/>
          <p:cNvSpPr txBox="1">
            <a:spLocks noGrp="1"/>
          </p:cNvSpPr>
          <p:nvPr>
            <p:ph type="body" idx="13"/>
          </p:nvPr>
        </p:nvSpPr>
        <p:spPr>
          <a:xfrm>
            <a:off x="8936883" y="5045454"/>
            <a:ext cx="2451460" cy="1461799"/>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120000"/>
              </a:lnSpc>
              <a:spcBef>
                <a:spcPts val="1000"/>
              </a:spcBef>
              <a:spcAft>
                <a:spcPts val="0"/>
              </a:spcAft>
              <a:buClr>
                <a:schemeClr val="dk1"/>
              </a:buClr>
              <a:buSzPts val="1700"/>
              <a:buFont typeface="Arial"/>
              <a:buNone/>
              <a:defRPr sz="1700" b="0" i="0" u="none" strike="noStrike" cap="none">
                <a:solidFill>
                  <a:schemeClr val="dk1"/>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Open Sans Light"/>
                <a:ea typeface="Open Sans Light"/>
                <a:cs typeface="Open Sans Light"/>
                <a:sym typeface="Open Sans Light"/>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72" name="Google Shape;72;p6"/>
          <p:cNvSpPr txBox="1">
            <a:spLocks noGrp="1"/>
          </p:cNvSpPr>
          <p:nvPr>
            <p:ph type="body" idx="14"/>
          </p:nvPr>
        </p:nvSpPr>
        <p:spPr>
          <a:xfrm>
            <a:off x="1034160" y="4554401"/>
            <a:ext cx="1908176" cy="564297"/>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20000"/>
              </a:lnSpc>
              <a:spcBef>
                <a:spcPts val="1000"/>
              </a:spcBef>
              <a:spcAft>
                <a:spcPts val="0"/>
              </a:spcAft>
              <a:buClr>
                <a:schemeClr val="dk1"/>
              </a:buClr>
              <a:buSzPts val="2400"/>
              <a:buFont typeface="Arial"/>
              <a:buNone/>
              <a:defRPr sz="2400" b="0" i="0" u="none" strike="noStrike" cap="none">
                <a:solidFill>
                  <a:schemeClr val="dk1"/>
                </a:solidFill>
                <a:latin typeface="Open Sans SemiBold"/>
                <a:ea typeface="Open Sans SemiBold"/>
                <a:cs typeface="Open Sans SemiBold"/>
                <a:sym typeface="Open Sans SemiBold"/>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Open Sans Light"/>
                <a:ea typeface="Open Sans Light"/>
                <a:cs typeface="Open Sans Light"/>
                <a:sym typeface="Open Sans Light"/>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73" name="Google Shape;73;p6"/>
          <p:cNvSpPr txBox="1">
            <a:spLocks noGrp="1"/>
          </p:cNvSpPr>
          <p:nvPr>
            <p:ph type="body" idx="15"/>
          </p:nvPr>
        </p:nvSpPr>
        <p:spPr>
          <a:xfrm>
            <a:off x="3752384" y="4554401"/>
            <a:ext cx="1908176" cy="564297"/>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20000"/>
              </a:lnSpc>
              <a:spcBef>
                <a:spcPts val="1000"/>
              </a:spcBef>
              <a:spcAft>
                <a:spcPts val="0"/>
              </a:spcAft>
              <a:buClr>
                <a:schemeClr val="dk1"/>
              </a:buClr>
              <a:buSzPts val="2400"/>
              <a:buFont typeface="Arial"/>
              <a:buNone/>
              <a:defRPr sz="2400" b="0" i="0" u="none" strike="noStrike" cap="none">
                <a:solidFill>
                  <a:schemeClr val="dk1"/>
                </a:solidFill>
                <a:latin typeface="Open Sans SemiBold"/>
                <a:ea typeface="Open Sans SemiBold"/>
                <a:cs typeface="Open Sans SemiBold"/>
                <a:sym typeface="Open Sans SemiBold"/>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Open Sans Light"/>
                <a:ea typeface="Open Sans Light"/>
                <a:cs typeface="Open Sans Light"/>
                <a:sym typeface="Open Sans Light"/>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74" name="Google Shape;74;p6"/>
          <p:cNvSpPr txBox="1">
            <a:spLocks noGrp="1"/>
          </p:cNvSpPr>
          <p:nvPr>
            <p:ph type="body" idx="16"/>
          </p:nvPr>
        </p:nvSpPr>
        <p:spPr>
          <a:xfrm>
            <a:off x="6480862" y="4554401"/>
            <a:ext cx="1908176" cy="564297"/>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20000"/>
              </a:lnSpc>
              <a:spcBef>
                <a:spcPts val="1000"/>
              </a:spcBef>
              <a:spcAft>
                <a:spcPts val="0"/>
              </a:spcAft>
              <a:buClr>
                <a:schemeClr val="dk1"/>
              </a:buClr>
              <a:buSzPts val="2400"/>
              <a:buFont typeface="Arial"/>
              <a:buNone/>
              <a:defRPr sz="2400" b="0" i="0" u="none" strike="noStrike" cap="none">
                <a:solidFill>
                  <a:schemeClr val="dk1"/>
                </a:solidFill>
                <a:latin typeface="Open Sans SemiBold"/>
                <a:ea typeface="Open Sans SemiBold"/>
                <a:cs typeface="Open Sans SemiBold"/>
                <a:sym typeface="Open Sans SemiBold"/>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Open Sans Light"/>
                <a:ea typeface="Open Sans Light"/>
                <a:cs typeface="Open Sans Light"/>
                <a:sym typeface="Open Sans Light"/>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75" name="Google Shape;75;p6"/>
          <p:cNvSpPr txBox="1">
            <a:spLocks noGrp="1"/>
          </p:cNvSpPr>
          <p:nvPr>
            <p:ph type="body" idx="17"/>
          </p:nvPr>
        </p:nvSpPr>
        <p:spPr>
          <a:xfrm>
            <a:off x="9209340" y="4554401"/>
            <a:ext cx="1908176" cy="564297"/>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20000"/>
              </a:lnSpc>
              <a:spcBef>
                <a:spcPts val="1000"/>
              </a:spcBef>
              <a:spcAft>
                <a:spcPts val="0"/>
              </a:spcAft>
              <a:buClr>
                <a:schemeClr val="dk1"/>
              </a:buClr>
              <a:buSzPts val="2400"/>
              <a:buFont typeface="Arial"/>
              <a:buNone/>
              <a:defRPr sz="2400" b="0" i="0" u="none" strike="noStrike" cap="none">
                <a:solidFill>
                  <a:schemeClr val="dk1"/>
                </a:solidFill>
                <a:latin typeface="Open Sans SemiBold"/>
                <a:ea typeface="Open Sans SemiBold"/>
                <a:cs typeface="Open Sans SemiBold"/>
                <a:sym typeface="Open Sans SemiBold"/>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Open Sans Light"/>
                <a:ea typeface="Open Sans Light"/>
                <a:cs typeface="Open Sans Light"/>
                <a:sym typeface="Open Sans Light"/>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roduct preview #2">
  <p:cSld name="product preview #2">
    <p:spTree>
      <p:nvGrpSpPr>
        <p:cNvPr id="1" name="Shape 76"/>
        <p:cNvGrpSpPr/>
        <p:nvPr/>
      </p:nvGrpSpPr>
      <p:grpSpPr>
        <a:xfrm>
          <a:off x="0" y="0"/>
          <a:ext cx="0" cy="0"/>
          <a:chOff x="0" y="0"/>
          <a:chExt cx="0" cy="0"/>
        </a:xfrm>
      </p:grpSpPr>
      <p:grpSp>
        <p:nvGrpSpPr>
          <p:cNvPr id="77" name="Google Shape;77;p7"/>
          <p:cNvGrpSpPr/>
          <p:nvPr/>
        </p:nvGrpSpPr>
        <p:grpSpPr>
          <a:xfrm>
            <a:off x="0" y="2682000"/>
            <a:ext cx="12193200" cy="4176000"/>
            <a:chOff x="0" y="2682000"/>
            <a:chExt cx="12193200" cy="4176000"/>
          </a:xfrm>
        </p:grpSpPr>
        <p:sp>
          <p:nvSpPr>
            <p:cNvPr id="78" name="Google Shape;78;p7"/>
            <p:cNvSpPr/>
            <p:nvPr/>
          </p:nvSpPr>
          <p:spPr>
            <a:xfrm>
              <a:off x="0" y="2683565"/>
              <a:ext cx="12192000" cy="4174435"/>
            </a:xfrm>
            <a:prstGeom prst="rect">
              <a:avLst/>
            </a:prstGeom>
            <a:solidFill>
              <a:srgbClr val="0C15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Open Sans Light"/>
                <a:ea typeface="Open Sans Light"/>
                <a:cs typeface="Open Sans Light"/>
                <a:sym typeface="Open Sans Light"/>
              </a:endParaRPr>
            </a:p>
          </p:txBody>
        </p:sp>
        <p:pic>
          <p:nvPicPr>
            <p:cNvPr id="79" name="Google Shape;79;p7"/>
            <p:cNvPicPr preferRelativeResize="0"/>
            <p:nvPr/>
          </p:nvPicPr>
          <p:blipFill rotWithShape="1">
            <a:blip r:embed="rId2">
              <a:alphaModFix/>
            </a:blip>
            <a:srcRect/>
            <a:stretch/>
          </p:blipFill>
          <p:spPr>
            <a:xfrm>
              <a:off x="0" y="2682000"/>
              <a:ext cx="12193200" cy="4176000"/>
            </a:xfrm>
            <a:prstGeom prst="rect">
              <a:avLst/>
            </a:prstGeom>
            <a:noFill/>
            <a:ln>
              <a:noFill/>
            </a:ln>
          </p:spPr>
        </p:pic>
      </p:grpSp>
      <p:sp>
        <p:nvSpPr>
          <p:cNvPr id="80" name="Google Shape;80;p7"/>
          <p:cNvSpPr txBox="1">
            <a:spLocks noGrp="1"/>
          </p:cNvSpPr>
          <p:nvPr>
            <p:ph type="body" idx="1"/>
          </p:nvPr>
        </p:nvSpPr>
        <p:spPr>
          <a:xfrm>
            <a:off x="600791" y="2453641"/>
            <a:ext cx="1037901" cy="2148910"/>
          </a:xfrm>
          <a:prstGeom prst="rect">
            <a:avLst/>
          </a:prstGeom>
          <a:solidFill>
            <a:schemeClr val="accent1"/>
          </a:solidFill>
          <a:ln>
            <a:noFill/>
          </a:ln>
          <a:effectLst>
            <a:outerShdw dist="50800" dir="2700000" algn="ctr" rotWithShape="0">
              <a:schemeClr val="dk2">
                <a:alpha val="24705"/>
              </a:schemeClr>
            </a:outerShdw>
          </a:effectLst>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81" name="Google Shape;81;p7"/>
          <p:cNvSpPr txBox="1">
            <a:spLocks noGrp="1"/>
          </p:cNvSpPr>
          <p:nvPr>
            <p:ph type="body" idx="2"/>
          </p:nvPr>
        </p:nvSpPr>
        <p:spPr>
          <a:xfrm>
            <a:off x="600791" y="4593307"/>
            <a:ext cx="1037901" cy="1052604"/>
          </a:xfrm>
          <a:prstGeom prst="rect">
            <a:avLst/>
          </a:prstGeom>
          <a:solidFill>
            <a:srgbClr val="DEDEDE"/>
          </a:solidFill>
          <a:ln>
            <a:noFill/>
          </a:ln>
          <a:effectLst>
            <a:outerShdw dist="50800" dir="2700000" algn="ctr" rotWithShape="0">
              <a:schemeClr val="dk2">
                <a:alpha val="24705"/>
              </a:schemeClr>
            </a:outerShdw>
          </a:effectLst>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82" name="Google Shape;82;p7"/>
          <p:cNvSpPr txBox="1">
            <a:spLocks noGrp="1"/>
          </p:cNvSpPr>
          <p:nvPr>
            <p:ph type="body" idx="3"/>
          </p:nvPr>
        </p:nvSpPr>
        <p:spPr>
          <a:xfrm>
            <a:off x="645167" y="3797398"/>
            <a:ext cx="946150" cy="4064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FFFFFF"/>
              </a:buClr>
              <a:buSzPts val="2600"/>
              <a:buFont typeface="Arial"/>
              <a:buNone/>
              <a:defRPr sz="2600" b="0" i="0" u="none" strike="noStrike" cap="none">
                <a:solidFill>
                  <a:srgbClr val="FFFFFF"/>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83" name="Google Shape;83;p7"/>
          <p:cNvSpPr txBox="1">
            <a:spLocks noGrp="1"/>
          </p:cNvSpPr>
          <p:nvPr>
            <p:ph type="body" idx="4"/>
          </p:nvPr>
        </p:nvSpPr>
        <p:spPr>
          <a:xfrm>
            <a:off x="645167" y="4826410"/>
            <a:ext cx="946150" cy="4064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999999"/>
              </a:buClr>
              <a:buSzPts val="2600"/>
              <a:buFont typeface="Arial"/>
              <a:buNone/>
              <a:defRPr sz="2600" b="0" i="0" u="none" strike="noStrike" cap="none">
                <a:solidFill>
                  <a:srgbClr val="999999"/>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84" name="Google Shape;84;p7"/>
          <p:cNvSpPr txBox="1">
            <a:spLocks noGrp="1"/>
          </p:cNvSpPr>
          <p:nvPr>
            <p:ph type="body" idx="5"/>
          </p:nvPr>
        </p:nvSpPr>
        <p:spPr>
          <a:xfrm>
            <a:off x="789843" y="4148830"/>
            <a:ext cx="653801" cy="28589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FFFFFF"/>
              </a:buClr>
              <a:buSzPts val="1400"/>
              <a:buFont typeface="Arial"/>
              <a:buNone/>
              <a:defRPr sz="1400" b="0" i="0" u="none" strike="noStrike" cap="none">
                <a:solidFill>
                  <a:srgbClr val="FFFFFF"/>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85" name="Google Shape;85;p7"/>
          <p:cNvSpPr txBox="1">
            <a:spLocks noGrp="1"/>
          </p:cNvSpPr>
          <p:nvPr>
            <p:ph type="body" idx="6"/>
          </p:nvPr>
        </p:nvSpPr>
        <p:spPr>
          <a:xfrm>
            <a:off x="791342" y="5197672"/>
            <a:ext cx="653801" cy="28589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999999"/>
              </a:buClr>
              <a:buSzPts val="1400"/>
              <a:buFont typeface="Arial"/>
              <a:buNone/>
              <a:defRPr sz="1400" b="0" i="0" u="none" strike="noStrike" cap="none">
                <a:solidFill>
                  <a:srgbClr val="999999"/>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86" name="Google Shape;86;p7"/>
          <p:cNvSpPr txBox="1">
            <a:spLocks noGrp="1"/>
          </p:cNvSpPr>
          <p:nvPr>
            <p:ph type="body" idx="7"/>
          </p:nvPr>
        </p:nvSpPr>
        <p:spPr>
          <a:xfrm>
            <a:off x="1827744" y="3895779"/>
            <a:ext cx="1755767" cy="38996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1"/>
              </a:buClr>
              <a:buSzPts val="1800"/>
              <a:buFont typeface="Arial"/>
              <a:buNone/>
              <a:defRPr sz="1800" b="0" i="0" u="none" strike="noStrike" cap="none">
                <a:solidFill>
                  <a:schemeClr val="lt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87" name="Google Shape;87;p7"/>
          <p:cNvSpPr txBox="1">
            <a:spLocks noGrp="1"/>
          </p:cNvSpPr>
          <p:nvPr>
            <p:ph type="body" idx="8"/>
          </p:nvPr>
        </p:nvSpPr>
        <p:spPr>
          <a:xfrm>
            <a:off x="1827744" y="4916321"/>
            <a:ext cx="1755767" cy="38996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1"/>
              </a:buClr>
              <a:buSzPts val="1800"/>
              <a:buFont typeface="Arial"/>
              <a:buNone/>
              <a:defRPr sz="1800" b="0" i="0" u="none" strike="noStrike" cap="none">
                <a:solidFill>
                  <a:schemeClr val="lt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88" name="Google Shape;88;p7"/>
          <p:cNvSpPr txBox="1">
            <a:spLocks noGrp="1"/>
          </p:cNvSpPr>
          <p:nvPr>
            <p:ph type="body" idx="9"/>
          </p:nvPr>
        </p:nvSpPr>
        <p:spPr>
          <a:xfrm>
            <a:off x="645167" y="2837068"/>
            <a:ext cx="946150" cy="4064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FFFFFF"/>
              </a:buClr>
              <a:buSzPts val="2600"/>
              <a:buFont typeface="Arial"/>
              <a:buNone/>
              <a:defRPr sz="2600" b="0" i="0" u="none" strike="noStrike" cap="none">
                <a:solidFill>
                  <a:srgbClr val="FFFFFF"/>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89" name="Google Shape;89;p7"/>
          <p:cNvSpPr txBox="1">
            <a:spLocks noGrp="1"/>
          </p:cNvSpPr>
          <p:nvPr>
            <p:ph type="body" idx="13"/>
          </p:nvPr>
        </p:nvSpPr>
        <p:spPr>
          <a:xfrm>
            <a:off x="789843" y="3188500"/>
            <a:ext cx="653801" cy="28589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FFFFFF"/>
              </a:buClr>
              <a:buSzPts val="1400"/>
              <a:buFont typeface="Arial"/>
              <a:buNone/>
              <a:defRPr sz="1400" b="0" i="0" u="none" strike="noStrike" cap="none">
                <a:solidFill>
                  <a:srgbClr val="FFFFFF"/>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90" name="Google Shape;90;p7"/>
          <p:cNvSpPr txBox="1">
            <a:spLocks noGrp="1"/>
          </p:cNvSpPr>
          <p:nvPr>
            <p:ph type="body" idx="14"/>
          </p:nvPr>
        </p:nvSpPr>
        <p:spPr>
          <a:xfrm>
            <a:off x="1827744" y="2935449"/>
            <a:ext cx="1755767" cy="38996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1"/>
              </a:buClr>
              <a:buSzPts val="1800"/>
              <a:buFont typeface="Arial"/>
              <a:buNone/>
              <a:defRPr sz="1800" b="0" i="0" u="none" strike="noStrike" cap="none">
                <a:solidFill>
                  <a:schemeClr val="lt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91" name="Google Shape;91;p7"/>
          <p:cNvSpPr txBox="1">
            <a:spLocks noGrp="1"/>
          </p:cNvSpPr>
          <p:nvPr>
            <p:ph type="body" idx="15"/>
          </p:nvPr>
        </p:nvSpPr>
        <p:spPr>
          <a:xfrm>
            <a:off x="504990" y="442200"/>
            <a:ext cx="4802734" cy="65087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80000"/>
              </a:lnSpc>
              <a:spcBef>
                <a:spcPts val="1000"/>
              </a:spcBef>
              <a:spcAft>
                <a:spcPts val="0"/>
              </a:spcAft>
              <a:buClr>
                <a:schemeClr val="dk1"/>
              </a:buClr>
              <a:buSzPts val="4400"/>
              <a:buFont typeface="Arial"/>
              <a:buNone/>
              <a:defRPr sz="4400" b="0"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92" name="Google Shape;92;p7"/>
          <p:cNvSpPr txBox="1">
            <a:spLocks noGrp="1"/>
          </p:cNvSpPr>
          <p:nvPr>
            <p:ph type="body" idx="16"/>
          </p:nvPr>
        </p:nvSpPr>
        <p:spPr>
          <a:xfrm>
            <a:off x="504990" y="1061546"/>
            <a:ext cx="4802734" cy="65087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200"/>
              <a:buFont typeface="Arial"/>
              <a:buNone/>
              <a:defRPr sz="22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lutions #2 setup">
  <p:cSld name="solutions #2 setup">
    <p:spTree>
      <p:nvGrpSpPr>
        <p:cNvPr id="1" name="Shape 93"/>
        <p:cNvGrpSpPr/>
        <p:nvPr/>
      </p:nvGrpSpPr>
      <p:grpSpPr>
        <a:xfrm>
          <a:off x="0" y="0"/>
          <a:ext cx="0" cy="0"/>
          <a:chOff x="0" y="0"/>
          <a:chExt cx="0" cy="0"/>
        </a:xfrm>
      </p:grpSpPr>
      <p:sp>
        <p:nvSpPr>
          <p:cNvPr id="94" name="Google Shape;94;p8"/>
          <p:cNvSpPr txBox="1">
            <a:spLocks noGrp="1"/>
          </p:cNvSpPr>
          <p:nvPr>
            <p:ph type="body" idx="1"/>
          </p:nvPr>
        </p:nvSpPr>
        <p:spPr>
          <a:xfrm>
            <a:off x="504990" y="442200"/>
            <a:ext cx="5171910" cy="65087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80000"/>
              </a:lnSpc>
              <a:spcBef>
                <a:spcPts val="1000"/>
              </a:spcBef>
              <a:spcAft>
                <a:spcPts val="0"/>
              </a:spcAft>
              <a:buClr>
                <a:schemeClr val="dk1"/>
              </a:buClr>
              <a:buSzPts val="4400"/>
              <a:buFont typeface="Arial"/>
              <a:buNone/>
              <a:defRPr sz="4400" b="0"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95" name="Google Shape;95;p8"/>
          <p:cNvSpPr txBox="1">
            <a:spLocks noGrp="1"/>
          </p:cNvSpPr>
          <p:nvPr>
            <p:ph type="body" idx="2"/>
          </p:nvPr>
        </p:nvSpPr>
        <p:spPr>
          <a:xfrm>
            <a:off x="504990" y="1061546"/>
            <a:ext cx="5171910" cy="65087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200"/>
              <a:buFont typeface="Arial"/>
              <a:buNone/>
              <a:defRPr sz="22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96" name="Google Shape;96;p8"/>
          <p:cNvSpPr>
            <a:spLocks noGrp="1"/>
          </p:cNvSpPr>
          <p:nvPr>
            <p:ph type="pic" idx="3"/>
          </p:nvPr>
        </p:nvSpPr>
        <p:spPr>
          <a:xfrm>
            <a:off x="0" y="3329399"/>
            <a:ext cx="12192000" cy="3528601"/>
          </a:xfrm>
          <a:prstGeom prst="rect">
            <a:avLst/>
          </a:prstGeom>
          <a:blipFill rotWithShape="1">
            <a:blip r:embed="rId2">
              <a:alphaModFix/>
            </a:blip>
            <a:stretch>
              <a:fillRect t="-108416" b="-22035"/>
            </a:stretch>
          </a:blip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Open Sans Light"/>
                <a:ea typeface="Open Sans Light"/>
                <a:cs typeface="Open Sans Light"/>
                <a:sym typeface="Open Sans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97" name="Google Shape;97;p8"/>
          <p:cNvSpPr txBox="1">
            <a:spLocks noGrp="1"/>
          </p:cNvSpPr>
          <p:nvPr>
            <p:ph type="body" idx="4"/>
          </p:nvPr>
        </p:nvSpPr>
        <p:spPr>
          <a:xfrm>
            <a:off x="6048375" y="509556"/>
            <a:ext cx="999584" cy="3002915"/>
          </a:xfrm>
          <a:prstGeom prst="rect">
            <a:avLst/>
          </a:prstGeom>
          <a:solidFill>
            <a:schemeClr val="accent1"/>
          </a:solidFill>
          <a:ln>
            <a:noFill/>
          </a:ln>
          <a:effectLst>
            <a:outerShdw dist="50800" dir="2700000" algn="ctr" rotWithShape="0">
              <a:schemeClr val="dk2">
                <a:alpha val="24705"/>
              </a:schemeClr>
            </a:outerShdw>
          </a:effectLst>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98" name="Google Shape;98;p8"/>
          <p:cNvSpPr txBox="1">
            <a:spLocks noGrp="1"/>
          </p:cNvSpPr>
          <p:nvPr>
            <p:ph type="body" idx="5"/>
          </p:nvPr>
        </p:nvSpPr>
        <p:spPr>
          <a:xfrm>
            <a:off x="504990" y="2211237"/>
            <a:ext cx="5171910" cy="7239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1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99" name="Google Shape;99;p8"/>
          <p:cNvSpPr txBox="1">
            <a:spLocks noGrp="1"/>
          </p:cNvSpPr>
          <p:nvPr>
            <p:ph type="body" idx="6"/>
          </p:nvPr>
        </p:nvSpPr>
        <p:spPr>
          <a:xfrm>
            <a:off x="7268788" y="645345"/>
            <a:ext cx="4308310" cy="723900"/>
          </a:xfrm>
          <a:prstGeom prst="rect">
            <a:avLst/>
          </a:prstGeom>
          <a:noFill/>
          <a:ln>
            <a:noFill/>
          </a:ln>
        </p:spPr>
        <p:txBody>
          <a:bodyPr spcFirstLastPara="1" wrap="square" lIns="91425" tIns="45700" rIns="91425" bIns="45700" anchor="ctr" anchorCtr="0">
            <a:noAutofit/>
          </a:bodyPr>
          <a:lstStyle>
            <a:lvl1pPr marL="457200" marR="0" lvl="0" indent="-342900" algn="l" rtl="0">
              <a:lnSpc>
                <a:spcPct val="110000"/>
              </a:lnSpc>
              <a:spcBef>
                <a:spcPts val="10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100" name="Google Shape;100;p8"/>
          <p:cNvSpPr txBox="1">
            <a:spLocks noGrp="1"/>
          </p:cNvSpPr>
          <p:nvPr>
            <p:ph type="body" idx="7"/>
          </p:nvPr>
        </p:nvSpPr>
        <p:spPr>
          <a:xfrm>
            <a:off x="7268788" y="1538079"/>
            <a:ext cx="4308310" cy="723900"/>
          </a:xfrm>
          <a:prstGeom prst="rect">
            <a:avLst/>
          </a:prstGeom>
          <a:noFill/>
          <a:ln>
            <a:noFill/>
          </a:ln>
        </p:spPr>
        <p:txBody>
          <a:bodyPr spcFirstLastPara="1" wrap="square" lIns="91425" tIns="45700" rIns="91425" bIns="45700" anchor="ctr" anchorCtr="0">
            <a:noAutofit/>
          </a:bodyPr>
          <a:lstStyle>
            <a:lvl1pPr marL="457200" marR="0" lvl="0" indent="-342900" algn="l" rtl="0">
              <a:lnSpc>
                <a:spcPct val="110000"/>
              </a:lnSpc>
              <a:spcBef>
                <a:spcPts val="10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101" name="Google Shape;101;p8"/>
          <p:cNvSpPr txBox="1">
            <a:spLocks noGrp="1"/>
          </p:cNvSpPr>
          <p:nvPr>
            <p:ph type="body" idx="8"/>
          </p:nvPr>
        </p:nvSpPr>
        <p:spPr>
          <a:xfrm>
            <a:off x="7268788" y="2430812"/>
            <a:ext cx="4308310" cy="723900"/>
          </a:xfrm>
          <a:prstGeom prst="rect">
            <a:avLst/>
          </a:prstGeom>
          <a:noFill/>
          <a:ln>
            <a:noFill/>
          </a:ln>
        </p:spPr>
        <p:txBody>
          <a:bodyPr spcFirstLastPara="1" wrap="square" lIns="91425" tIns="45700" rIns="91425" bIns="45700" anchor="ctr" anchorCtr="0">
            <a:noAutofit/>
          </a:bodyPr>
          <a:lstStyle>
            <a:lvl1pPr marL="457200" marR="0" lvl="0" indent="-342900" algn="l" rtl="0">
              <a:lnSpc>
                <a:spcPct val="110000"/>
              </a:lnSpc>
              <a:spcBef>
                <a:spcPts val="10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meline #1">
  <p:cSld name="timeline #1">
    <p:spTree>
      <p:nvGrpSpPr>
        <p:cNvPr id="1" name="Shape 102"/>
        <p:cNvGrpSpPr/>
        <p:nvPr/>
      </p:nvGrpSpPr>
      <p:grpSpPr>
        <a:xfrm>
          <a:off x="0" y="0"/>
          <a:ext cx="0" cy="0"/>
          <a:chOff x="0" y="0"/>
          <a:chExt cx="0" cy="0"/>
        </a:xfrm>
      </p:grpSpPr>
      <p:grpSp>
        <p:nvGrpSpPr>
          <p:cNvPr id="103" name="Google Shape;103;p9"/>
          <p:cNvGrpSpPr/>
          <p:nvPr/>
        </p:nvGrpSpPr>
        <p:grpSpPr>
          <a:xfrm>
            <a:off x="5638800" y="0"/>
            <a:ext cx="6553200" cy="6858000"/>
            <a:chOff x="5638800" y="0"/>
            <a:chExt cx="6553200" cy="6858000"/>
          </a:xfrm>
        </p:grpSpPr>
        <p:sp>
          <p:nvSpPr>
            <p:cNvPr id="104" name="Google Shape;104;p9"/>
            <p:cNvSpPr/>
            <p:nvPr/>
          </p:nvSpPr>
          <p:spPr>
            <a:xfrm>
              <a:off x="5638800" y="0"/>
              <a:ext cx="6553200" cy="6858000"/>
            </a:xfrm>
            <a:prstGeom prst="rect">
              <a:avLst/>
            </a:prstGeom>
            <a:solidFill>
              <a:srgbClr val="0C15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Open Sans Light"/>
                <a:ea typeface="Open Sans Light"/>
                <a:cs typeface="Open Sans Light"/>
                <a:sym typeface="Open Sans Light"/>
              </a:endParaRPr>
            </a:p>
          </p:txBody>
        </p:sp>
        <p:pic>
          <p:nvPicPr>
            <p:cNvPr id="105" name="Google Shape;105;p9"/>
            <p:cNvPicPr preferRelativeResize="0"/>
            <p:nvPr/>
          </p:nvPicPr>
          <p:blipFill rotWithShape="1">
            <a:blip r:embed="rId2">
              <a:alphaModFix/>
            </a:blip>
            <a:srcRect/>
            <a:stretch/>
          </p:blipFill>
          <p:spPr>
            <a:xfrm>
              <a:off x="5638800" y="0"/>
              <a:ext cx="6552000" cy="6858000"/>
            </a:xfrm>
            <a:prstGeom prst="rect">
              <a:avLst/>
            </a:prstGeom>
            <a:noFill/>
            <a:ln>
              <a:noFill/>
            </a:ln>
          </p:spPr>
        </p:pic>
      </p:grpSp>
      <p:sp>
        <p:nvSpPr>
          <p:cNvPr id="106" name="Google Shape;106;p9"/>
          <p:cNvSpPr txBox="1">
            <a:spLocks noGrp="1"/>
          </p:cNvSpPr>
          <p:nvPr>
            <p:ph type="body" idx="1"/>
          </p:nvPr>
        </p:nvSpPr>
        <p:spPr>
          <a:xfrm>
            <a:off x="592646" y="1805810"/>
            <a:ext cx="1043526" cy="2828768"/>
          </a:xfrm>
          <a:prstGeom prst="rect">
            <a:avLst/>
          </a:prstGeom>
          <a:solidFill>
            <a:schemeClr val="accent1"/>
          </a:solidFill>
          <a:ln>
            <a:noFill/>
          </a:ln>
          <a:effectLst>
            <a:outerShdw dist="50800" dir="2700000" algn="tl" rotWithShape="0">
              <a:schemeClr val="dk2">
                <a:alpha val="24705"/>
              </a:schemeClr>
            </a:outerShdw>
          </a:effectLst>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107" name="Google Shape;107;p9"/>
          <p:cNvSpPr txBox="1">
            <a:spLocks noGrp="1"/>
          </p:cNvSpPr>
          <p:nvPr>
            <p:ph type="body" idx="2"/>
          </p:nvPr>
        </p:nvSpPr>
        <p:spPr>
          <a:xfrm>
            <a:off x="592646" y="4634578"/>
            <a:ext cx="1043526" cy="1805244"/>
          </a:xfrm>
          <a:prstGeom prst="rect">
            <a:avLst/>
          </a:prstGeom>
          <a:solidFill>
            <a:srgbClr val="DEDEDE"/>
          </a:solidFill>
          <a:ln>
            <a:noFill/>
          </a:ln>
          <a:effectLst>
            <a:outerShdw dist="50800" dir="2700000" algn="tl" rotWithShape="0">
              <a:schemeClr val="dk2">
                <a:alpha val="24705"/>
              </a:schemeClr>
            </a:outerShdw>
          </a:effectLst>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108" name="Google Shape;108;p9"/>
          <p:cNvSpPr txBox="1">
            <a:spLocks noGrp="1"/>
          </p:cNvSpPr>
          <p:nvPr>
            <p:ph type="body" idx="3"/>
          </p:nvPr>
        </p:nvSpPr>
        <p:spPr>
          <a:xfrm>
            <a:off x="641334" y="1905000"/>
            <a:ext cx="946150" cy="4064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FFFFFF"/>
              </a:buClr>
              <a:buSzPts val="2600"/>
              <a:buFont typeface="Arial"/>
              <a:buNone/>
              <a:defRPr sz="2600" b="0" i="0" u="none" strike="noStrike" cap="none">
                <a:solidFill>
                  <a:srgbClr val="FFFFFF"/>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109" name="Google Shape;109;p9"/>
          <p:cNvSpPr txBox="1">
            <a:spLocks noGrp="1"/>
          </p:cNvSpPr>
          <p:nvPr>
            <p:ph type="body" idx="4"/>
          </p:nvPr>
        </p:nvSpPr>
        <p:spPr>
          <a:xfrm>
            <a:off x="641334" y="2876089"/>
            <a:ext cx="946150" cy="4064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FFFFFF"/>
              </a:buClr>
              <a:buSzPts val="2600"/>
              <a:buFont typeface="Arial"/>
              <a:buNone/>
              <a:defRPr sz="2600" b="0" i="0" u="none" strike="noStrike" cap="none">
                <a:solidFill>
                  <a:srgbClr val="FFFFFF"/>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110" name="Google Shape;110;p9"/>
          <p:cNvSpPr txBox="1">
            <a:spLocks noGrp="1"/>
          </p:cNvSpPr>
          <p:nvPr>
            <p:ph type="body" idx="5"/>
          </p:nvPr>
        </p:nvSpPr>
        <p:spPr>
          <a:xfrm>
            <a:off x="641334" y="3847178"/>
            <a:ext cx="946150" cy="4064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FFFFFF"/>
              </a:buClr>
              <a:buSzPts val="2600"/>
              <a:buFont typeface="Arial"/>
              <a:buNone/>
              <a:defRPr sz="2600" b="0" i="0" u="none" strike="noStrike" cap="none">
                <a:solidFill>
                  <a:srgbClr val="FFFFFF"/>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111" name="Google Shape;111;p9"/>
          <p:cNvSpPr txBox="1">
            <a:spLocks noGrp="1"/>
          </p:cNvSpPr>
          <p:nvPr>
            <p:ph type="body" idx="6"/>
          </p:nvPr>
        </p:nvSpPr>
        <p:spPr>
          <a:xfrm>
            <a:off x="641334" y="4818267"/>
            <a:ext cx="946150" cy="4064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999999"/>
              </a:buClr>
              <a:buSzPts val="2600"/>
              <a:buFont typeface="Arial"/>
              <a:buNone/>
              <a:defRPr sz="2600" b="0" i="0" u="none" strike="noStrike" cap="none">
                <a:solidFill>
                  <a:srgbClr val="999999"/>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112" name="Google Shape;112;p9"/>
          <p:cNvSpPr txBox="1">
            <a:spLocks noGrp="1"/>
          </p:cNvSpPr>
          <p:nvPr>
            <p:ph type="body" idx="7"/>
          </p:nvPr>
        </p:nvSpPr>
        <p:spPr>
          <a:xfrm>
            <a:off x="641334" y="5789356"/>
            <a:ext cx="946150" cy="4064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999999"/>
              </a:buClr>
              <a:buSzPts val="2600"/>
              <a:buFont typeface="Arial"/>
              <a:buNone/>
              <a:defRPr sz="2600" b="0" i="0" u="none" strike="noStrike" cap="none">
                <a:solidFill>
                  <a:srgbClr val="999999"/>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113" name="Google Shape;113;p9"/>
          <p:cNvSpPr txBox="1">
            <a:spLocks noGrp="1"/>
          </p:cNvSpPr>
          <p:nvPr>
            <p:ph type="body" idx="8"/>
          </p:nvPr>
        </p:nvSpPr>
        <p:spPr>
          <a:xfrm>
            <a:off x="787509" y="2261202"/>
            <a:ext cx="653801" cy="28589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FFFFFF"/>
              </a:buClr>
              <a:buSzPts val="1400"/>
              <a:buFont typeface="Arial"/>
              <a:buNone/>
              <a:defRPr sz="1400" b="0" i="0" u="none" strike="noStrike" cap="none">
                <a:solidFill>
                  <a:srgbClr val="FFFFFF"/>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114" name="Google Shape;114;p9"/>
          <p:cNvSpPr txBox="1">
            <a:spLocks noGrp="1"/>
          </p:cNvSpPr>
          <p:nvPr>
            <p:ph type="body" idx="9"/>
          </p:nvPr>
        </p:nvSpPr>
        <p:spPr>
          <a:xfrm>
            <a:off x="787509" y="3217870"/>
            <a:ext cx="653801" cy="28589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FFFFFF"/>
              </a:buClr>
              <a:buSzPts val="1400"/>
              <a:buFont typeface="Arial"/>
              <a:buNone/>
              <a:defRPr sz="1400" b="0" i="0" u="none" strike="noStrike" cap="none">
                <a:solidFill>
                  <a:srgbClr val="FFFFFF"/>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115" name="Google Shape;115;p9"/>
          <p:cNvSpPr txBox="1">
            <a:spLocks noGrp="1"/>
          </p:cNvSpPr>
          <p:nvPr>
            <p:ph type="body" idx="13"/>
          </p:nvPr>
        </p:nvSpPr>
        <p:spPr>
          <a:xfrm>
            <a:off x="787509" y="4198610"/>
            <a:ext cx="653801" cy="28589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FFFFFF"/>
              </a:buClr>
              <a:buSzPts val="1400"/>
              <a:buFont typeface="Arial"/>
              <a:buNone/>
              <a:defRPr sz="1400" b="0" i="0" u="none" strike="noStrike" cap="none">
                <a:solidFill>
                  <a:srgbClr val="FFFFFF"/>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116" name="Google Shape;116;p9"/>
          <p:cNvSpPr txBox="1">
            <a:spLocks noGrp="1"/>
          </p:cNvSpPr>
          <p:nvPr>
            <p:ph type="body" idx="14"/>
          </p:nvPr>
        </p:nvSpPr>
        <p:spPr>
          <a:xfrm>
            <a:off x="787509" y="5189529"/>
            <a:ext cx="653801" cy="28589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999999"/>
              </a:buClr>
              <a:buSzPts val="1400"/>
              <a:buFont typeface="Arial"/>
              <a:buNone/>
              <a:defRPr sz="1400" b="0" i="0" u="none" strike="noStrike" cap="none">
                <a:solidFill>
                  <a:srgbClr val="999999"/>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117" name="Google Shape;117;p9"/>
          <p:cNvSpPr txBox="1">
            <a:spLocks noGrp="1"/>
          </p:cNvSpPr>
          <p:nvPr>
            <p:ph type="body" idx="15"/>
          </p:nvPr>
        </p:nvSpPr>
        <p:spPr>
          <a:xfrm>
            <a:off x="787509" y="6133017"/>
            <a:ext cx="653801" cy="28589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999999"/>
              </a:buClr>
              <a:buSzPts val="1400"/>
              <a:buFont typeface="Arial"/>
              <a:buNone/>
              <a:defRPr sz="1400" b="0" i="0" u="none" strike="noStrike" cap="none">
                <a:solidFill>
                  <a:srgbClr val="999999"/>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118" name="Google Shape;118;p9"/>
          <p:cNvSpPr txBox="1">
            <a:spLocks noGrp="1"/>
          </p:cNvSpPr>
          <p:nvPr>
            <p:ph type="body" idx="16"/>
          </p:nvPr>
        </p:nvSpPr>
        <p:spPr>
          <a:xfrm>
            <a:off x="504990" y="442200"/>
            <a:ext cx="4515584" cy="65087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80000"/>
              </a:lnSpc>
              <a:spcBef>
                <a:spcPts val="1000"/>
              </a:spcBef>
              <a:spcAft>
                <a:spcPts val="0"/>
              </a:spcAft>
              <a:buClr>
                <a:schemeClr val="dk1"/>
              </a:buClr>
              <a:buSzPts val="4400"/>
              <a:buFont typeface="Arial"/>
              <a:buNone/>
              <a:defRPr sz="4400" b="0"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119" name="Google Shape;119;p9"/>
          <p:cNvSpPr txBox="1">
            <a:spLocks noGrp="1"/>
          </p:cNvSpPr>
          <p:nvPr>
            <p:ph type="body" idx="17"/>
          </p:nvPr>
        </p:nvSpPr>
        <p:spPr>
          <a:xfrm>
            <a:off x="1911888" y="1905000"/>
            <a:ext cx="2277303" cy="51404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120" name="Google Shape;120;p9"/>
          <p:cNvSpPr txBox="1">
            <a:spLocks noGrp="1"/>
          </p:cNvSpPr>
          <p:nvPr>
            <p:ph type="body" idx="18"/>
          </p:nvPr>
        </p:nvSpPr>
        <p:spPr>
          <a:xfrm>
            <a:off x="1913697" y="2876089"/>
            <a:ext cx="2277303" cy="51404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121" name="Google Shape;121;p9"/>
          <p:cNvSpPr txBox="1">
            <a:spLocks noGrp="1"/>
          </p:cNvSpPr>
          <p:nvPr>
            <p:ph type="body" idx="19"/>
          </p:nvPr>
        </p:nvSpPr>
        <p:spPr>
          <a:xfrm>
            <a:off x="1913697" y="4818267"/>
            <a:ext cx="2277303" cy="51404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122" name="Google Shape;122;p9"/>
          <p:cNvSpPr txBox="1">
            <a:spLocks noGrp="1"/>
          </p:cNvSpPr>
          <p:nvPr>
            <p:ph type="body" idx="20"/>
          </p:nvPr>
        </p:nvSpPr>
        <p:spPr>
          <a:xfrm>
            <a:off x="1913697" y="3847178"/>
            <a:ext cx="2277303" cy="51404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123" name="Google Shape;123;p9"/>
          <p:cNvSpPr txBox="1">
            <a:spLocks noGrp="1"/>
          </p:cNvSpPr>
          <p:nvPr>
            <p:ph type="body" idx="21"/>
          </p:nvPr>
        </p:nvSpPr>
        <p:spPr>
          <a:xfrm>
            <a:off x="1911889" y="5789356"/>
            <a:ext cx="2277303" cy="51404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ideo app">
  <p:cSld name="video app">
    <p:spTree>
      <p:nvGrpSpPr>
        <p:cNvPr id="1" name="Shape 124"/>
        <p:cNvGrpSpPr/>
        <p:nvPr/>
      </p:nvGrpSpPr>
      <p:grpSpPr>
        <a:xfrm>
          <a:off x="0" y="0"/>
          <a:ext cx="0" cy="0"/>
          <a:chOff x="0" y="0"/>
          <a:chExt cx="0" cy="0"/>
        </a:xfrm>
      </p:grpSpPr>
      <p:sp>
        <p:nvSpPr>
          <p:cNvPr id="125" name="Google Shape;125;p10"/>
          <p:cNvSpPr>
            <a:spLocks noGrp="1"/>
          </p:cNvSpPr>
          <p:nvPr>
            <p:ph type="pic" idx="2"/>
          </p:nvPr>
        </p:nvSpPr>
        <p:spPr>
          <a:xfrm>
            <a:off x="0" y="0"/>
            <a:ext cx="12192000" cy="4209143"/>
          </a:xfrm>
          <a:prstGeom prst="rect">
            <a:avLst/>
          </a:prstGeom>
          <a:blipFill rotWithShape="1">
            <a:blip r:embed="rId2">
              <a:alphaModFix/>
            </a:blip>
            <a:stretch>
              <a:fillRect t="-43531" b="-19392"/>
            </a:stretch>
          </a:blip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Open Sans Light"/>
                <a:ea typeface="Open Sans Light"/>
                <a:cs typeface="Open Sans Light"/>
                <a:sym typeface="Open Sans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126" name="Google Shape;126;p10"/>
          <p:cNvSpPr txBox="1">
            <a:spLocks noGrp="1"/>
          </p:cNvSpPr>
          <p:nvPr>
            <p:ph type="body" idx="1"/>
          </p:nvPr>
        </p:nvSpPr>
        <p:spPr>
          <a:xfrm>
            <a:off x="1244974" y="3939675"/>
            <a:ext cx="1326850" cy="2596778"/>
          </a:xfrm>
          <a:prstGeom prst="rect">
            <a:avLst/>
          </a:prstGeom>
          <a:solidFill>
            <a:schemeClr val="accent1"/>
          </a:solidFill>
          <a:ln>
            <a:noFill/>
          </a:ln>
          <a:effectLst>
            <a:outerShdw dist="50800" dir="2700000" algn="tl" rotWithShape="0">
              <a:schemeClr val="dk2">
                <a:alpha val="24705"/>
              </a:schemeClr>
            </a:outerShdw>
          </a:effectLst>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127" name="Google Shape;127;p10"/>
          <p:cNvSpPr txBox="1">
            <a:spLocks noGrp="1"/>
          </p:cNvSpPr>
          <p:nvPr>
            <p:ph type="body" idx="3"/>
          </p:nvPr>
        </p:nvSpPr>
        <p:spPr>
          <a:xfrm>
            <a:off x="2844524" y="5026447"/>
            <a:ext cx="6936798" cy="1261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0000"/>
              </a:lnSpc>
              <a:spcBef>
                <a:spcPts val="1000"/>
              </a:spcBef>
              <a:spcAft>
                <a:spcPts val="0"/>
              </a:spcAft>
              <a:buClr>
                <a:schemeClr val="dk1"/>
              </a:buClr>
              <a:buSzPts val="1700"/>
              <a:buFont typeface="Arial"/>
              <a:buNone/>
              <a:defRPr sz="1700" b="0" i="0" u="none" strike="noStrike" cap="none">
                <a:solidFill>
                  <a:schemeClr val="dk1"/>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Open Sans Light"/>
                <a:ea typeface="Open Sans Light"/>
                <a:cs typeface="Open Sans Light"/>
                <a:sym typeface="Open Sans Light"/>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128" name="Google Shape;128;p10"/>
          <p:cNvSpPr txBox="1">
            <a:spLocks noGrp="1"/>
          </p:cNvSpPr>
          <p:nvPr>
            <p:ph type="body" idx="4"/>
          </p:nvPr>
        </p:nvSpPr>
        <p:spPr>
          <a:xfrm>
            <a:off x="2844524" y="4627959"/>
            <a:ext cx="6936798" cy="398488"/>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20000"/>
              </a:lnSpc>
              <a:spcBef>
                <a:spcPts val="1000"/>
              </a:spcBef>
              <a:spcAft>
                <a:spcPts val="0"/>
              </a:spcAft>
              <a:buClr>
                <a:schemeClr val="dk1"/>
              </a:buClr>
              <a:buSzPts val="2400"/>
              <a:buFont typeface="Arial"/>
              <a:buNone/>
              <a:defRPr sz="2400" b="0" i="0" u="none" strike="noStrike" cap="none">
                <a:solidFill>
                  <a:schemeClr val="dk1"/>
                </a:solidFill>
                <a:latin typeface="Open Sans SemiBold"/>
                <a:ea typeface="Open Sans SemiBold"/>
                <a:cs typeface="Open Sans SemiBold"/>
                <a:sym typeface="Open Sans SemiBold"/>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Open Sans Light"/>
                <a:ea typeface="Open Sans Light"/>
                <a:cs typeface="Open Sans Light"/>
                <a:sym typeface="Open Sans Light"/>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hyperlink" Target="https://youtu.be/F3fFCveERnU" TargetMode="Externa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39.png"/><Relationship Id="rId5" Type="http://schemas.openxmlformats.org/officeDocument/2006/relationships/hyperlink" Target="http://www.libur.ee/" TargetMode="External"/><Relationship Id="rId4" Type="http://schemas.openxmlformats.org/officeDocument/2006/relationships/hyperlink" Target="mailto:marketing@libur.e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pic>
        <p:nvPicPr>
          <p:cNvPr id="7" name="Рисунок 6"/>
          <p:cNvPicPr>
            <a:picLocks noGrp="1" noChangeAspect="1"/>
          </p:cNvPicPr>
          <p:nvPr>
            <p:ph type="pic" idx="2"/>
          </p:nvPr>
        </p:nvPicPr>
        <p:blipFill>
          <a:blip r:embed="rId3">
            <a:extLst>
              <a:ext uri="{28A0092B-C50C-407E-A947-70E740481C1C}">
                <a14:useLocalDpi xmlns:a14="http://schemas.microsoft.com/office/drawing/2010/main" val="0"/>
              </a:ext>
            </a:extLst>
          </a:blip>
          <a:srcRect t="2583" b="2583"/>
          <a:stretch>
            <a:fillRect/>
          </a:stretch>
        </p:blipFill>
        <p:spPr/>
      </p:pic>
      <p:sp>
        <p:nvSpPr>
          <p:cNvPr id="482" name="Google Shape;482;p33"/>
          <p:cNvSpPr txBox="1">
            <a:spLocks noGrp="1"/>
          </p:cNvSpPr>
          <p:nvPr>
            <p:ph type="body" idx="1"/>
          </p:nvPr>
        </p:nvSpPr>
        <p:spPr>
          <a:xfrm>
            <a:off x="95251" y="3386137"/>
            <a:ext cx="4476750" cy="1343025"/>
          </a:xfrm>
          <a:prstGeom prst="rect">
            <a:avLst/>
          </a:prstGeom>
          <a:noFill/>
          <a:ln>
            <a:noFill/>
          </a:ln>
        </p:spPr>
        <p:txBody>
          <a:bodyPr spcFirstLastPara="1" wrap="square" lIns="91425" tIns="45700" rIns="91425" bIns="45700" anchor="b" anchorCtr="0">
            <a:noAutofit/>
          </a:bodyPr>
          <a:lstStyle/>
          <a:p>
            <a:pPr marL="0" lvl="0" indent="0" algn="r" rtl="0">
              <a:lnSpc>
                <a:spcPct val="90000"/>
              </a:lnSpc>
              <a:spcBef>
                <a:spcPts val="0"/>
              </a:spcBef>
              <a:spcAft>
                <a:spcPts val="0"/>
              </a:spcAft>
              <a:buClr>
                <a:srgbClr val="F2F2F2"/>
              </a:buClr>
              <a:buSzPts val="4400"/>
              <a:buNone/>
            </a:pPr>
            <a:r>
              <a:rPr lang="en-US" dirty="0"/>
              <a:t>A New Generation of Global </a:t>
            </a:r>
            <a:r>
              <a:rPr lang="en-US" dirty="0" err="1"/>
              <a:t>Logistisc</a:t>
            </a:r>
            <a:r>
              <a:rPr lang="en-US" dirty="0"/>
              <a:t> </a:t>
            </a:r>
            <a:endParaRPr dirty="0"/>
          </a:p>
        </p:txBody>
      </p:sp>
      <p:sp>
        <p:nvSpPr>
          <p:cNvPr id="483" name="Google Shape;483;p33"/>
          <p:cNvSpPr txBox="1">
            <a:spLocks noGrp="1"/>
          </p:cNvSpPr>
          <p:nvPr>
            <p:ph type="body" idx="3"/>
          </p:nvPr>
        </p:nvSpPr>
        <p:spPr>
          <a:xfrm>
            <a:off x="1282700" y="4921007"/>
            <a:ext cx="3289300" cy="971551"/>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rgbClr val="F2F2F2"/>
              </a:buClr>
              <a:buSzPts val="2200"/>
              <a:buNone/>
            </a:pPr>
            <a:r>
              <a:rPr lang="en-US"/>
              <a:t>Where we are headed</a:t>
            </a:r>
            <a:endParaRPr/>
          </a:p>
        </p:txBody>
      </p:sp>
      <p:sp>
        <p:nvSpPr>
          <p:cNvPr id="484" name="Google Shape;484;p33"/>
          <p:cNvSpPr txBox="1">
            <a:spLocks noGrp="1"/>
          </p:cNvSpPr>
          <p:nvPr>
            <p:ph type="body" idx="4"/>
          </p:nvPr>
        </p:nvSpPr>
        <p:spPr>
          <a:xfrm>
            <a:off x="1928620" y="2305684"/>
            <a:ext cx="2512751" cy="377986"/>
          </a:xfrm>
          <a:prstGeom prst="rect">
            <a:avLst/>
          </a:prstGeom>
          <a:solidFill>
            <a:schemeClr val="accent1"/>
          </a:solidFill>
          <a:ln>
            <a:noFill/>
          </a:ln>
          <a:effectLst>
            <a:outerShdw dist="50800" dir="2700000" algn="tl" rotWithShape="0">
              <a:srgbClr val="000000">
                <a:alpha val="14901"/>
              </a:srgbClr>
            </a:outerShdw>
          </a:effectLst>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2F2F2"/>
              </a:buClr>
              <a:buSzPts val="1800"/>
              <a:buNone/>
            </a:pPr>
            <a:r>
              <a:rPr lang="en-US" dirty="0"/>
              <a:t>September 2019</a:t>
            </a:r>
            <a:endParaRPr dirty="0"/>
          </a:p>
        </p:txBody>
      </p:sp>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0459" y="5556738"/>
            <a:ext cx="4194039" cy="59301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pic>
        <p:nvPicPr>
          <p:cNvPr id="691" name="Google Shape;691;p42"/>
          <p:cNvPicPr preferRelativeResize="0">
            <a:picLocks noGrp="1"/>
          </p:cNvPicPr>
          <p:nvPr>
            <p:ph type="pic" idx="2"/>
          </p:nvPr>
        </p:nvPicPr>
        <p:blipFill rotWithShape="1">
          <a:blip r:embed="rId3">
            <a:alphaModFix/>
          </a:blip>
          <a:srcRect t="24110" b="24110"/>
          <a:stretch/>
        </p:blipFill>
        <p:spPr>
          <a:xfrm>
            <a:off x="0" y="0"/>
            <a:ext cx="12192000" cy="4209143"/>
          </a:xfrm>
          <a:prstGeom prst="rect">
            <a:avLst/>
          </a:prstGeom>
          <a:blipFill rotWithShape="1">
            <a:blip r:embed="rId4">
              <a:alphaModFix/>
            </a:blip>
            <a:stretch>
              <a:fillRect t="-43531" b="-19392"/>
            </a:stretch>
          </a:blipFill>
          <a:ln>
            <a:noFill/>
          </a:ln>
        </p:spPr>
      </p:pic>
      <p:sp>
        <p:nvSpPr>
          <p:cNvPr id="692" name="Google Shape;692;p42"/>
          <p:cNvSpPr txBox="1">
            <a:spLocks noGrp="1"/>
          </p:cNvSpPr>
          <p:nvPr>
            <p:ph type="body" idx="1"/>
          </p:nvPr>
        </p:nvSpPr>
        <p:spPr>
          <a:xfrm>
            <a:off x="1244974" y="3939675"/>
            <a:ext cx="1326850" cy="2596778"/>
          </a:xfrm>
          <a:prstGeom prst="rect">
            <a:avLst/>
          </a:prstGeom>
          <a:solidFill>
            <a:schemeClr val="accent1"/>
          </a:solidFill>
          <a:ln>
            <a:noFill/>
          </a:ln>
          <a:effectLst>
            <a:outerShdw dist="50800" dir="2700000" algn="tl" rotWithShape="0">
              <a:schemeClr val="dk2">
                <a:alpha val="24705"/>
              </a:schemeClr>
            </a:outerShdw>
          </a:effectLst>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Font typeface="Arial"/>
              <a:buNone/>
            </a:pPr>
            <a:r>
              <a:rPr lang="en-US"/>
              <a:t> </a:t>
            </a:r>
            <a:endParaRPr/>
          </a:p>
        </p:txBody>
      </p:sp>
      <p:sp>
        <p:nvSpPr>
          <p:cNvPr id="693" name="Google Shape;693;p42"/>
          <p:cNvSpPr txBox="1">
            <a:spLocks noGrp="1"/>
          </p:cNvSpPr>
          <p:nvPr>
            <p:ph type="body" idx="3"/>
          </p:nvPr>
        </p:nvSpPr>
        <p:spPr>
          <a:xfrm>
            <a:off x="2844524" y="5026447"/>
            <a:ext cx="8306406" cy="1261187"/>
          </a:xfrm>
          <a:prstGeom prst="rect">
            <a:avLst/>
          </a:prstGeom>
          <a:noFill/>
          <a:ln>
            <a:noFill/>
          </a:ln>
        </p:spPr>
        <p:txBody>
          <a:bodyPr spcFirstLastPara="1" wrap="square" lIns="91425" tIns="45700" rIns="91425" bIns="45700" anchor="t" anchorCtr="0">
            <a:noAutofit/>
          </a:bodyPr>
          <a:lstStyle/>
          <a:p>
            <a:pPr marL="0" lvl="0" indent="0" algn="just" rtl="0">
              <a:lnSpc>
                <a:spcPct val="120000"/>
              </a:lnSpc>
              <a:spcBef>
                <a:spcPts val="0"/>
              </a:spcBef>
              <a:spcAft>
                <a:spcPts val="0"/>
              </a:spcAft>
              <a:buClr>
                <a:schemeClr val="dk1"/>
              </a:buClr>
              <a:buSzPts val="1700"/>
              <a:buNone/>
            </a:pPr>
            <a:r>
              <a:rPr lang="en-US" dirty="0">
                <a:latin typeface="Open Sans Light" panose="020B0306030504020204" pitchFamily="34" charset="0"/>
                <a:ea typeface="Open Sans Light" panose="020B0306030504020204" pitchFamily="34" charset="0"/>
                <a:cs typeface="Open Sans Light" panose="020B0306030504020204" pitchFamily="34" charset="0"/>
              </a:rPr>
              <a:t>We do our best and push the limits to establish new and valuable connections between people, processes, and data in order to find new ways of ensuring growth for our clients.</a:t>
            </a:r>
            <a:endParaRPr dirty="0">
              <a:latin typeface="Open Sans Light" panose="020B0306030504020204" pitchFamily="34" charset="0"/>
              <a:ea typeface="Open Sans Light" panose="020B0306030504020204" pitchFamily="34" charset="0"/>
              <a:cs typeface="Open Sans Light" panose="020B0306030504020204" pitchFamily="34" charset="0"/>
            </a:endParaRPr>
          </a:p>
          <a:p>
            <a:pPr marL="0" lvl="0" indent="0" algn="just"/>
            <a:r>
              <a:rPr lang="en-US" dirty="0" smtClean="0">
                <a:latin typeface="Open Sans Light" panose="020B0306030504020204" pitchFamily="34" charset="0"/>
                <a:ea typeface="Open Sans Light" panose="020B0306030504020204" pitchFamily="34" charset="0"/>
                <a:cs typeface="Open Sans Light" panose="020B0306030504020204" pitchFamily="34" charset="0"/>
              </a:rPr>
              <a:t>Watch video.</a:t>
            </a:r>
            <a:endParaRPr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94" name="Google Shape;694;p42"/>
          <p:cNvSpPr txBox="1">
            <a:spLocks noGrp="1"/>
          </p:cNvSpPr>
          <p:nvPr>
            <p:ph type="body" idx="4"/>
          </p:nvPr>
        </p:nvSpPr>
        <p:spPr>
          <a:xfrm>
            <a:off x="2844524" y="4627959"/>
            <a:ext cx="6936798" cy="398488"/>
          </a:xfrm>
          <a:prstGeom prst="rect">
            <a:avLst/>
          </a:prstGeom>
          <a:noFill/>
          <a:ln>
            <a:noFill/>
          </a:ln>
        </p:spPr>
        <p:txBody>
          <a:bodyPr spcFirstLastPara="1" wrap="square" lIns="91425" tIns="45700" rIns="91425" bIns="45700" anchor="b" anchorCtr="0">
            <a:noAutofit/>
          </a:bodyPr>
          <a:lstStyle/>
          <a:p>
            <a:pPr marL="0" lvl="0" indent="0" algn="l" rtl="0">
              <a:lnSpc>
                <a:spcPct val="120000"/>
              </a:lnSpc>
              <a:spcBef>
                <a:spcPts val="0"/>
              </a:spcBef>
              <a:spcAft>
                <a:spcPts val="0"/>
              </a:spcAft>
              <a:buClr>
                <a:schemeClr val="dk1"/>
              </a:buClr>
              <a:buSzPts val="2400"/>
              <a:buNone/>
            </a:pPr>
            <a:r>
              <a:rPr lang="en-US"/>
              <a:t>This is not the limit …</a:t>
            </a:r>
            <a:endParaRPr/>
          </a:p>
        </p:txBody>
      </p:sp>
      <p:grpSp>
        <p:nvGrpSpPr>
          <p:cNvPr id="695" name="Google Shape;695;p42"/>
          <p:cNvGrpSpPr/>
          <p:nvPr/>
        </p:nvGrpSpPr>
        <p:grpSpPr>
          <a:xfrm>
            <a:off x="1536380" y="5428882"/>
            <a:ext cx="781196" cy="781200"/>
            <a:chOff x="0" y="0"/>
            <a:chExt cx="2799458" cy="2799471"/>
          </a:xfrm>
        </p:grpSpPr>
        <p:sp>
          <p:nvSpPr>
            <p:cNvPr id="696" name="Google Shape;696;p42"/>
            <p:cNvSpPr/>
            <p:nvPr/>
          </p:nvSpPr>
          <p:spPr>
            <a:xfrm>
              <a:off x="901700" y="495300"/>
              <a:ext cx="997125" cy="1808907"/>
            </a:xfrm>
            <a:custGeom>
              <a:avLst/>
              <a:gdLst/>
              <a:ahLst/>
              <a:cxnLst/>
              <a:rect l="l" t="t" r="r" b="b"/>
              <a:pathLst>
                <a:path w="21600" h="21600" extrusionOk="0">
                  <a:moveTo>
                    <a:pt x="20690" y="3232"/>
                  </a:moveTo>
                  <a:lnTo>
                    <a:pt x="20689" y="3232"/>
                  </a:lnTo>
                  <a:lnTo>
                    <a:pt x="911" y="3232"/>
                  </a:lnTo>
                  <a:lnTo>
                    <a:pt x="911" y="502"/>
                  </a:lnTo>
                  <a:lnTo>
                    <a:pt x="20690" y="502"/>
                  </a:lnTo>
                  <a:cubicBezTo>
                    <a:pt x="20690" y="502"/>
                    <a:pt x="20690" y="3232"/>
                    <a:pt x="20690" y="3232"/>
                  </a:cubicBezTo>
                  <a:close/>
                  <a:moveTo>
                    <a:pt x="20690" y="17710"/>
                  </a:moveTo>
                  <a:lnTo>
                    <a:pt x="20689" y="17710"/>
                  </a:lnTo>
                  <a:lnTo>
                    <a:pt x="911" y="17710"/>
                  </a:lnTo>
                  <a:lnTo>
                    <a:pt x="911" y="3734"/>
                  </a:lnTo>
                  <a:lnTo>
                    <a:pt x="20690" y="3734"/>
                  </a:lnTo>
                  <a:cubicBezTo>
                    <a:pt x="20690" y="3734"/>
                    <a:pt x="20690" y="17710"/>
                    <a:pt x="20690" y="17710"/>
                  </a:cubicBezTo>
                  <a:close/>
                  <a:moveTo>
                    <a:pt x="20690" y="21098"/>
                  </a:moveTo>
                  <a:lnTo>
                    <a:pt x="20689" y="21098"/>
                  </a:lnTo>
                  <a:lnTo>
                    <a:pt x="911" y="21098"/>
                  </a:lnTo>
                  <a:lnTo>
                    <a:pt x="911" y="18212"/>
                  </a:lnTo>
                  <a:lnTo>
                    <a:pt x="20690" y="18212"/>
                  </a:lnTo>
                  <a:cubicBezTo>
                    <a:pt x="20690" y="18212"/>
                    <a:pt x="20690" y="21098"/>
                    <a:pt x="20690" y="21098"/>
                  </a:cubicBezTo>
                  <a:close/>
                  <a:moveTo>
                    <a:pt x="21145" y="0"/>
                  </a:moveTo>
                  <a:lnTo>
                    <a:pt x="456" y="0"/>
                  </a:lnTo>
                  <a:cubicBezTo>
                    <a:pt x="206" y="0"/>
                    <a:pt x="0" y="113"/>
                    <a:pt x="0" y="251"/>
                  </a:cubicBezTo>
                  <a:lnTo>
                    <a:pt x="0" y="21349"/>
                  </a:lnTo>
                  <a:cubicBezTo>
                    <a:pt x="0" y="21487"/>
                    <a:pt x="206" y="21600"/>
                    <a:pt x="456" y="21600"/>
                  </a:cubicBezTo>
                  <a:lnTo>
                    <a:pt x="21145" y="21600"/>
                  </a:lnTo>
                  <a:cubicBezTo>
                    <a:pt x="21395" y="21600"/>
                    <a:pt x="21600" y="21487"/>
                    <a:pt x="21600" y="21349"/>
                  </a:cubicBezTo>
                  <a:lnTo>
                    <a:pt x="21600" y="251"/>
                  </a:lnTo>
                  <a:cubicBezTo>
                    <a:pt x="21600" y="113"/>
                    <a:pt x="21395" y="0"/>
                    <a:pt x="21145" y="0"/>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sp>
          <p:nvSpPr>
            <p:cNvPr id="697" name="Google Shape;697;p42"/>
            <p:cNvSpPr/>
            <p:nvPr/>
          </p:nvSpPr>
          <p:spPr>
            <a:xfrm>
              <a:off x="1320800" y="635000"/>
              <a:ext cx="174638" cy="42069"/>
            </a:xfrm>
            <a:custGeom>
              <a:avLst/>
              <a:gdLst/>
              <a:ahLst/>
              <a:cxnLst/>
              <a:rect l="l" t="t" r="r" b="b"/>
              <a:pathLst>
                <a:path w="21600" h="21600" extrusionOk="0">
                  <a:moveTo>
                    <a:pt x="2605" y="21600"/>
                  </a:moveTo>
                  <a:lnTo>
                    <a:pt x="18995" y="21600"/>
                  </a:lnTo>
                  <a:cubicBezTo>
                    <a:pt x="20433" y="21600"/>
                    <a:pt x="21600" y="16773"/>
                    <a:pt x="21600" y="10813"/>
                  </a:cubicBezTo>
                  <a:cubicBezTo>
                    <a:pt x="21600" y="4840"/>
                    <a:pt x="20433" y="0"/>
                    <a:pt x="18995" y="0"/>
                  </a:cubicBezTo>
                  <a:lnTo>
                    <a:pt x="2605" y="0"/>
                  </a:lnTo>
                  <a:cubicBezTo>
                    <a:pt x="1166" y="0"/>
                    <a:pt x="0" y="4840"/>
                    <a:pt x="0" y="10813"/>
                  </a:cubicBezTo>
                  <a:cubicBezTo>
                    <a:pt x="0" y="16773"/>
                    <a:pt x="1166" y="21600"/>
                    <a:pt x="2605" y="21600"/>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sp>
          <p:nvSpPr>
            <p:cNvPr id="698" name="Google Shape;698;p42"/>
            <p:cNvSpPr/>
            <p:nvPr/>
          </p:nvSpPr>
          <p:spPr>
            <a:xfrm>
              <a:off x="1320800" y="2070100"/>
              <a:ext cx="157621" cy="157610"/>
            </a:xfrm>
            <a:custGeom>
              <a:avLst/>
              <a:gdLst/>
              <a:ahLst/>
              <a:cxnLst/>
              <a:rect l="l" t="t" r="r" b="b"/>
              <a:pathLst>
                <a:path w="21600" h="21600" extrusionOk="0">
                  <a:moveTo>
                    <a:pt x="10803" y="5759"/>
                  </a:moveTo>
                  <a:cubicBezTo>
                    <a:pt x="13576" y="5759"/>
                    <a:pt x="15840" y="8019"/>
                    <a:pt x="15840" y="10800"/>
                  </a:cubicBezTo>
                  <a:cubicBezTo>
                    <a:pt x="15840" y="13581"/>
                    <a:pt x="13576" y="15841"/>
                    <a:pt x="10803" y="15841"/>
                  </a:cubicBezTo>
                  <a:cubicBezTo>
                    <a:pt x="8019" y="15841"/>
                    <a:pt x="5758" y="13581"/>
                    <a:pt x="5758" y="10800"/>
                  </a:cubicBezTo>
                  <a:cubicBezTo>
                    <a:pt x="5758" y="8019"/>
                    <a:pt x="8019" y="5759"/>
                    <a:pt x="10803" y="5759"/>
                  </a:cubicBezTo>
                  <a:close/>
                  <a:moveTo>
                    <a:pt x="10803" y="21600"/>
                  </a:moveTo>
                  <a:cubicBezTo>
                    <a:pt x="16754" y="21600"/>
                    <a:pt x="21600" y="16752"/>
                    <a:pt x="21600" y="10800"/>
                  </a:cubicBezTo>
                  <a:cubicBezTo>
                    <a:pt x="21600" y="4841"/>
                    <a:pt x="16754" y="0"/>
                    <a:pt x="10803" y="0"/>
                  </a:cubicBezTo>
                  <a:cubicBezTo>
                    <a:pt x="4846" y="0"/>
                    <a:pt x="0" y="4841"/>
                    <a:pt x="0" y="10800"/>
                  </a:cubicBezTo>
                  <a:cubicBezTo>
                    <a:pt x="0" y="16752"/>
                    <a:pt x="4846" y="21600"/>
                    <a:pt x="10803" y="21600"/>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sp>
          <p:nvSpPr>
            <p:cNvPr id="699" name="Google Shape;699;p42"/>
            <p:cNvSpPr/>
            <p:nvPr/>
          </p:nvSpPr>
          <p:spPr>
            <a:xfrm>
              <a:off x="1346200" y="1282700"/>
              <a:ext cx="155440" cy="269305"/>
            </a:xfrm>
            <a:custGeom>
              <a:avLst/>
              <a:gdLst/>
              <a:ahLst/>
              <a:cxnLst/>
              <a:rect l="l" t="t" r="r" b="b"/>
              <a:pathLst>
                <a:path w="21600" h="21600" extrusionOk="0">
                  <a:moveTo>
                    <a:pt x="5294" y="4230"/>
                  </a:moveTo>
                  <a:lnTo>
                    <a:pt x="16052" y="10439"/>
                  </a:lnTo>
                  <a:cubicBezTo>
                    <a:pt x="16273" y="10566"/>
                    <a:pt x="16306" y="10719"/>
                    <a:pt x="16306" y="10799"/>
                  </a:cubicBezTo>
                  <a:cubicBezTo>
                    <a:pt x="16306" y="10879"/>
                    <a:pt x="16273" y="11032"/>
                    <a:pt x="16052" y="11159"/>
                  </a:cubicBezTo>
                  <a:lnTo>
                    <a:pt x="5294" y="17368"/>
                  </a:lnTo>
                  <a:cubicBezTo>
                    <a:pt x="5294" y="17368"/>
                    <a:pt x="5294" y="4230"/>
                    <a:pt x="5294" y="4230"/>
                  </a:cubicBezTo>
                  <a:close/>
                  <a:moveTo>
                    <a:pt x="3709" y="21600"/>
                  </a:moveTo>
                  <a:cubicBezTo>
                    <a:pt x="4503" y="21600"/>
                    <a:pt x="5722" y="21443"/>
                    <a:pt x="7014" y="20697"/>
                  </a:cubicBezTo>
                  <a:lnTo>
                    <a:pt x="19796" y="13320"/>
                  </a:lnTo>
                  <a:cubicBezTo>
                    <a:pt x="20959" y="12647"/>
                    <a:pt x="21600" y="11752"/>
                    <a:pt x="21600" y="10799"/>
                  </a:cubicBezTo>
                  <a:cubicBezTo>
                    <a:pt x="21600" y="9844"/>
                    <a:pt x="20959" y="8949"/>
                    <a:pt x="19796" y="8278"/>
                  </a:cubicBezTo>
                  <a:lnTo>
                    <a:pt x="7014" y="901"/>
                  </a:lnTo>
                  <a:cubicBezTo>
                    <a:pt x="5722" y="155"/>
                    <a:pt x="4503" y="0"/>
                    <a:pt x="3709" y="0"/>
                  </a:cubicBezTo>
                  <a:cubicBezTo>
                    <a:pt x="1922" y="0"/>
                    <a:pt x="0" y="806"/>
                    <a:pt x="0" y="2578"/>
                  </a:cubicBezTo>
                  <a:lnTo>
                    <a:pt x="0" y="19020"/>
                  </a:lnTo>
                  <a:cubicBezTo>
                    <a:pt x="0" y="20792"/>
                    <a:pt x="1922" y="21600"/>
                    <a:pt x="3709" y="21600"/>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sp>
          <p:nvSpPr>
            <p:cNvPr id="700" name="Google Shape;700;p42"/>
            <p:cNvSpPr/>
            <p:nvPr/>
          </p:nvSpPr>
          <p:spPr>
            <a:xfrm>
              <a:off x="1130300" y="1168400"/>
              <a:ext cx="499753" cy="499740"/>
            </a:xfrm>
            <a:custGeom>
              <a:avLst/>
              <a:gdLst/>
              <a:ahLst/>
              <a:cxnLst/>
              <a:rect l="l" t="t" r="r" b="b"/>
              <a:pathLst>
                <a:path w="21600" h="21600" extrusionOk="0">
                  <a:moveTo>
                    <a:pt x="10800" y="1647"/>
                  </a:moveTo>
                  <a:cubicBezTo>
                    <a:pt x="15847" y="1647"/>
                    <a:pt x="19953" y="5752"/>
                    <a:pt x="19953" y="10799"/>
                  </a:cubicBezTo>
                  <a:cubicBezTo>
                    <a:pt x="19953" y="15847"/>
                    <a:pt x="15847" y="19953"/>
                    <a:pt x="10800" y="19953"/>
                  </a:cubicBezTo>
                  <a:cubicBezTo>
                    <a:pt x="5753" y="19953"/>
                    <a:pt x="1647" y="15847"/>
                    <a:pt x="1647" y="10799"/>
                  </a:cubicBezTo>
                  <a:cubicBezTo>
                    <a:pt x="1647" y="5752"/>
                    <a:pt x="5753" y="1647"/>
                    <a:pt x="10800" y="1647"/>
                  </a:cubicBezTo>
                  <a:close/>
                  <a:moveTo>
                    <a:pt x="10800" y="21600"/>
                  </a:moveTo>
                  <a:cubicBezTo>
                    <a:pt x="16755" y="21600"/>
                    <a:pt x="21600" y="16755"/>
                    <a:pt x="21600" y="10799"/>
                  </a:cubicBezTo>
                  <a:cubicBezTo>
                    <a:pt x="21600" y="4844"/>
                    <a:pt x="16755" y="0"/>
                    <a:pt x="10800" y="0"/>
                  </a:cubicBezTo>
                  <a:cubicBezTo>
                    <a:pt x="4845" y="0"/>
                    <a:pt x="0" y="4844"/>
                    <a:pt x="0" y="10799"/>
                  </a:cubicBezTo>
                  <a:cubicBezTo>
                    <a:pt x="0" y="16755"/>
                    <a:pt x="4845" y="21600"/>
                    <a:pt x="10800" y="21600"/>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sp>
          <p:nvSpPr>
            <p:cNvPr id="701" name="Google Shape;701;p42"/>
            <p:cNvSpPr/>
            <p:nvPr/>
          </p:nvSpPr>
          <p:spPr>
            <a:xfrm>
              <a:off x="0" y="0"/>
              <a:ext cx="2799458" cy="2799471"/>
            </a:xfrm>
            <a:custGeom>
              <a:avLst/>
              <a:gdLst/>
              <a:ahLst/>
              <a:cxnLst/>
              <a:rect l="l" t="t" r="r" b="b"/>
              <a:pathLst>
                <a:path w="21600" h="21600" extrusionOk="0">
                  <a:moveTo>
                    <a:pt x="10800" y="21330"/>
                  </a:moveTo>
                  <a:cubicBezTo>
                    <a:pt x="4984" y="21330"/>
                    <a:pt x="270" y="16616"/>
                    <a:pt x="270" y="10800"/>
                  </a:cubicBezTo>
                  <a:cubicBezTo>
                    <a:pt x="270" y="4984"/>
                    <a:pt x="4984" y="270"/>
                    <a:pt x="10800" y="270"/>
                  </a:cubicBezTo>
                  <a:cubicBezTo>
                    <a:pt x="16616" y="270"/>
                    <a:pt x="21330" y="4984"/>
                    <a:pt x="21330" y="10800"/>
                  </a:cubicBezTo>
                  <a:cubicBezTo>
                    <a:pt x="21330" y="16616"/>
                    <a:pt x="16616" y="21330"/>
                    <a:pt x="10800" y="21330"/>
                  </a:cubicBezTo>
                  <a:close/>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grpSp>
      <p:grpSp>
        <p:nvGrpSpPr>
          <p:cNvPr id="702" name="Google Shape;702;p42"/>
          <p:cNvGrpSpPr/>
          <p:nvPr/>
        </p:nvGrpSpPr>
        <p:grpSpPr>
          <a:xfrm>
            <a:off x="1517801" y="4321311"/>
            <a:ext cx="781196" cy="781200"/>
            <a:chOff x="0" y="0"/>
            <a:chExt cx="2799458" cy="2799471"/>
          </a:xfrm>
        </p:grpSpPr>
        <p:sp>
          <p:nvSpPr>
            <p:cNvPr id="703" name="Google Shape;703;p42"/>
            <p:cNvSpPr/>
            <p:nvPr/>
          </p:nvSpPr>
          <p:spPr>
            <a:xfrm>
              <a:off x="469900" y="927100"/>
              <a:ext cx="1865883" cy="955129"/>
            </a:xfrm>
            <a:custGeom>
              <a:avLst/>
              <a:gdLst/>
              <a:ahLst/>
              <a:cxnLst/>
              <a:rect l="l" t="t" r="r" b="b"/>
              <a:pathLst>
                <a:path w="21600" h="21600" extrusionOk="0">
                  <a:moveTo>
                    <a:pt x="1045" y="1005"/>
                  </a:moveTo>
                  <a:cubicBezTo>
                    <a:pt x="795" y="1005"/>
                    <a:pt x="515" y="1929"/>
                    <a:pt x="515" y="3166"/>
                  </a:cubicBezTo>
                  <a:lnTo>
                    <a:pt x="515" y="18435"/>
                  </a:lnTo>
                  <a:cubicBezTo>
                    <a:pt x="515" y="19671"/>
                    <a:pt x="795" y="20595"/>
                    <a:pt x="1045" y="20595"/>
                  </a:cubicBezTo>
                  <a:lnTo>
                    <a:pt x="14862" y="20595"/>
                  </a:lnTo>
                  <a:cubicBezTo>
                    <a:pt x="15112" y="20595"/>
                    <a:pt x="15392" y="19671"/>
                    <a:pt x="15392" y="18435"/>
                  </a:cubicBezTo>
                  <a:lnTo>
                    <a:pt x="15392" y="11791"/>
                  </a:lnTo>
                  <a:lnTo>
                    <a:pt x="19521" y="18536"/>
                  </a:lnTo>
                  <a:lnTo>
                    <a:pt x="20914" y="18536"/>
                  </a:lnTo>
                  <a:cubicBezTo>
                    <a:pt x="20979" y="18391"/>
                    <a:pt x="21085" y="17832"/>
                    <a:pt x="21085" y="16979"/>
                  </a:cubicBezTo>
                  <a:lnTo>
                    <a:pt x="21085" y="4621"/>
                  </a:lnTo>
                  <a:cubicBezTo>
                    <a:pt x="21085" y="3768"/>
                    <a:pt x="20979" y="3209"/>
                    <a:pt x="20914" y="3064"/>
                  </a:cubicBezTo>
                  <a:lnTo>
                    <a:pt x="19521" y="3064"/>
                  </a:lnTo>
                  <a:lnTo>
                    <a:pt x="15392" y="9809"/>
                  </a:lnTo>
                  <a:lnTo>
                    <a:pt x="15392" y="3166"/>
                  </a:lnTo>
                  <a:cubicBezTo>
                    <a:pt x="15392" y="1929"/>
                    <a:pt x="15112" y="1005"/>
                    <a:pt x="14862" y="1005"/>
                  </a:cubicBezTo>
                  <a:cubicBezTo>
                    <a:pt x="14862" y="1005"/>
                    <a:pt x="1045" y="1005"/>
                    <a:pt x="1045" y="1005"/>
                  </a:cubicBezTo>
                  <a:close/>
                  <a:moveTo>
                    <a:pt x="14862" y="21600"/>
                  </a:moveTo>
                  <a:lnTo>
                    <a:pt x="1045" y="21600"/>
                  </a:lnTo>
                  <a:cubicBezTo>
                    <a:pt x="459" y="21600"/>
                    <a:pt x="0" y="20210"/>
                    <a:pt x="0" y="18435"/>
                  </a:cubicBezTo>
                  <a:lnTo>
                    <a:pt x="0" y="3166"/>
                  </a:lnTo>
                  <a:cubicBezTo>
                    <a:pt x="0" y="1390"/>
                    <a:pt x="459" y="0"/>
                    <a:pt x="1045" y="0"/>
                  </a:cubicBezTo>
                  <a:lnTo>
                    <a:pt x="14862" y="0"/>
                  </a:lnTo>
                  <a:cubicBezTo>
                    <a:pt x="15448" y="0"/>
                    <a:pt x="15907" y="1390"/>
                    <a:pt x="15907" y="3166"/>
                  </a:cubicBezTo>
                  <a:lnTo>
                    <a:pt x="15907" y="7658"/>
                  </a:lnTo>
                  <a:lnTo>
                    <a:pt x="19334" y="2059"/>
                  </a:lnTo>
                  <a:lnTo>
                    <a:pt x="20949" y="2059"/>
                  </a:lnTo>
                  <a:cubicBezTo>
                    <a:pt x="21399" y="2059"/>
                    <a:pt x="21600" y="3346"/>
                    <a:pt x="21600" y="4621"/>
                  </a:cubicBezTo>
                  <a:lnTo>
                    <a:pt x="21600" y="16979"/>
                  </a:lnTo>
                  <a:cubicBezTo>
                    <a:pt x="21600" y="18254"/>
                    <a:pt x="21399" y="19541"/>
                    <a:pt x="20949" y="19541"/>
                  </a:cubicBezTo>
                  <a:lnTo>
                    <a:pt x="19334" y="19541"/>
                  </a:lnTo>
                  <a:lnTo>
                    <a:pt x="15907" y="13942"/>
                  </a:lnTo>
                  <a:lnTo>
                    <a:pt x="15907" y="18435"/>
                  </a:lnTo>
                  <a:cubicBezTo>
                    <a:pt x="15907" y="20210"/>
                    <a:pt x="15448" y="21600"/>
                    <a:pt x="14862" y="21600"/>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sp>
          <p:nvSpPr>
            <p:cNvPr id="704" name="Google Shape;704;p42"/>
            <p:cNvSpPr/>
            <p:nvPr/>
          </p:nvSpPr>
          <p:spPr>
            <a:xfrm>
              <a:off x="0" y="0"/>
              <a:ext cx="2799458" cy="2799471"/>
            </a:xfrm>
            <a:custGeom>
              <a:avLst/>
              <a:gdLst/>
              <a:ahLst/>
              <a:cxnLst/>
              <a:rect l="l" t="t" r="r" b="b"/>
              <a:pathLst>
                <a:path w="21600" h="21600" extrusionOk="0">
                  <a:moveTo>
                    <a:pt x="10800" y="21330"/>
                  </a:moveTo>
                  <a:cubicBezTo>
                    <a:pt x="4984" y="21330"/>
                    <a:pt x="270" y="16616"/>
                    <a:pt x="270" y="10800"/>
                  </a:cubicBezTo>
                  <a:cubicBezTo>
                    <a:pt x="270" y="4984"/>
                    <a:pt x="4984" y="270"/>
                    <a:pt x="10800" y="270"/>
                  </a:cubicBezTo>
                  <a:cubicBezTo>
                    <a:pt x="16616" y="270"/>
                    <a:pt x="21330" y="4984"/>
                    <a:pt x="21330" y="10800"/>
                  </a:cubicBezTo>
                  <a:cubicBezTo>
                    <a:pt x="21330" y="16616"/>
                    <a:pt x="16616" y="21330"/>
                    <a:pt x="10800" y="21330"/>
                  </a:cubicBezTo>
                  <a:close/>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grpSp>
      <p:grpSp>
        <p:nvGrpSpPr>
          <p:cNvPr id="705" name="Google Shape;705;p42"/>
          <p:cNvGrpSpPr/>
          <p:nvPr/>
        </p:nvGrpSpPr>
        <p:grpSpPr>
          <a:xfrm>
            <a:off x="5585400" y="1524136"/>
            <a:ext cx="1044000" cy="1044000"/>
            <a:chOff x="0" y="0"/>
            <a:chExt cx="2799482" cy="2799482"/>
          </a:xfrm>
        </p:grpSpPr>
        <p:sp>
          <p:nvSpPr>
            <p:cNvPr id="706" name="Google Shape;706;p42">
              <a:hlinkClick r:id="rId5"/>
            </p:cNvPr>
            <p:cNvSpPr/>
            <p:nvPr/>
          </p:nvSpPr>
          <p:spPr>
            <a:xfrm>
              <a:off x="25400" y="25400"/>
              <a:ext cx="2750071" cy="2750047"/>
            </a:xfrm>
            <a:custGeom>
              <a:avLst/>
              <a:gdLst/>
              <a:ahLst/>
              <a:cxnLst/>
              <a:rect l="l" t="t"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rgbClr val="433840">
                <a:alpha val="40000"/>
              </a:srgbClr>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sp>
          <p:nvSpPr>
            <p:cNvPr id="707" name="Google Shape;707;p42"/>
            <p:cNvSpPr/>
            <p:nvPr/>
          </p:nvSpPr>
          <p:spPr>
            <a:xfrm>
              <a:off x="1092200" y="508000"/>
              <a:ext cx="896714" cy="1793404"/>
            </a:xfrm>
            <a:custGeom>
              <a:avLst/>
              <a:gdLst/>
              <a:ahLst/>
              <a:cxnLst/>
              <a:rect l="l" t="t" r="r" b="b"/>
              <a:pathLst>
                <a:path w="21600" h="21600" extrusionOk="0">
                  <a:moveTo>
                    <a:pt x="1071" y="1292"/>
                  </a:moveTo>
                  <a:lnTo>
                    <a:pt x="1071" y="20308"/>
                  </a:lnTo>
                  <a:lnTo>
                    <a:pt x="20086" y="10800"/>
                  </a:lnTo>
                  <a:cubicBezTo>
                    <a:pt x="20086" y="10800"/>
                    <a:pt x="1071" y="1292"/>
                    <a:pt x="1071" y="1292"/>
                  </a:cubicBezTo>
                  <a:close/>
                  <a:moveTo>
                    <a:pt x="0" y="21600"/>
                  </a:moveTo>
                  <a:lnTo>
                    <a:pt x="0" y="0"/>
                  </a:lnTo>
                  <a:lnTo>
                    <a:pt x="21600" y="10800"/>
                  </a:lnTo>
                  <a:cubicBezTo>
                    <a:pt x="21600" y="10800"/>
                    <a:pt x="0" y="21600"/>
                    <a:pt x="0" y="21600"/>
                  </a:cubicBezTo>
                  <a:close/>
                </a:path>
              </a:pathLst>
            </a:custGeom>
            <a:solidFill>
              <a:srgbClr val="F5F5F5"/>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sp>
          <p:nvSpPr>
            <p:cNvPr id="708" name="Google Shape;708;p42"/>
            <p:cNvSpPr/>
            <p:nvPr/>
          </p:nvSpPr>
          <p:spPr>
            <a:xfrm>
              <a:off x="0" y="0"/>
              <a:ext cx="2799482" cy="2799482"/>
            </a:xfrm>
            <a:custGeom>
              <a:avLst/>
              <a:gdLst/>
              <a:ahLst/>
              <a:cxnLst/>
              <a:rect l="l" t="t" r="r" b="b"/>
              <a:pathLst>
                <a:path w="21600" h="21600" extrusionOk="0">
                  <a:moveTo>
                    <a:pt x="10800" y="21330"/>
                  </a:moveTo>
                  <a:cubicBezTo>
                    <a:pt x="4985" y="21330"/>
                    <a:pt x="270" y="16616"/>
                    <a:pt x="270" y="10800"/>
                  </a:cubicBezTo>
                  <a:cubicBezTo>
                    <a:pt x="270" y="4984"/>
                    <a:pt x="4985" y="270"/>
                    <a:pt x="10800" y="270"/>
                  </a:cubicBezTo>
                  <a:cubicBezTo>
                    <a:pt x="16616" y="270"/>
                    <a:pt x="21330" y="4984"/>
                    <a:pt x="21330" y="10800"/>
                  </a:cubicBezTo>
                  <a:cubicBezTo>
                    <a:pt x="21330" y="16616"/>
                    <a:pt x="16616" y="21330"/>
                    <a:pt x="10800" y="21330"/>
                  </a:cubicBezTo>
                  <a:close/>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grpSp>
      <p:sp>
        <p:nvSpPr>
          <p:cNvPr id="2" name="Овал 1"/>
          <p:cNvSpPr/>
          <p:nvPr/>
        </p:nvSpPr>
        <p:spPr>
          <a:xfrm>
            <a:off x="5557646" y="1513505"/>
            <a:ext cx="1076707" cy="106526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94">
                                            <p:txEl>
                                              <p:pRg st="0" end="0"/>
                                            </p:txEl>
                                          </p:spTgt>
                                        </p:tgtEl>
                                        <p:attrNameLst>
                                          <p:attrName>style.visibility</p:attrName>
                                        </p:attrNameLst>
                                      </p:cBhvr>
                                      <p:to>
                                        <p:strVal val="visible"/>
                                      </p:to>
                                    </p:set>
                                    <p:animEffect transition="in" filter="fade">
                                      <p:cBhvr>
                                        <p:cTn id="7" dur="500"/>
                                        <p:tgtEl>
                                          <p:spTgt spid="69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250"/>
                                  </p:stCondLst>
                                  <p:childTnLst>
                                    <p:set>
                                      <p:cBhvr>
                                        <p:cTn id="10" dur="1" fill="hold">
                                          <p:stCondLst>
                                            <p:cond delay="0"/>
                                          </p:stCondLst>
                                        </p:cTn>
                                        <p:tgtEl>
                                          <p:spTgt spid="693">
                                            <p:txEl>
                                              <p:pRg st="0" end="0"/>
                                            </p:txEl>
                                          </p:spTgt>
                                        </p:tgtEl>
                                        <p:attrNameLst>
                                          <p:attrName>style.visibility</p:attrName>
                                        </p:attrNameLst>
                                      </p:cBhvr>
                                      <p:to>
                                        <p:strVal val="visible"/>
                                      </p:to>
                                    </p:set>
                                    <p:animEffect transition="in" filter="fade">
                                      <p:cBhvr>
                                        <p:cTn id="11" dur="500"/>
                                        <p:tgtEl>
                                          <p:spTgt spid="693">
                                            <p:txEl>
                                              <p:pRg st="0" end="0"/>
                                            </p:txEl>
                                          </p:spTgt>
                                        </p:tgtEl>
                                      </p:cBhvr>
                                    </p:animEffect>
                                  </p:childTnLst>
                                </p:cTn>
                              </p:par>
                              <p:par>
                                <p:cTn id="12" presetID="10" presetClass="entr" presetSubtype="0" fill="hold" nodeType="withEffect">
                                  <p:stCondLst>
                                    <p:cond delay="250"/>
                                  </p:stCondLst>
                                  <p:childTnLst>
                                    <p:set>
                                      <p:cBhvr>
                                        <p:cTn id="13" dur="1" fill="hold">
                                          <p:stCondLst>
                                            <p:cond delay="0"/>
                                          </p:stCondLst>
                                        </p:cTn>
                                        <p:tgtEl>
                                          <p:spTgt spid="693">
                                            <p:txEl>
                                              <p:pRg st="1" end="1"/>
                                            </p:txEl>
                                          </p:spTgt>
                                        </p:tgtEl>
                                        <p:attrNameLst>
                                          <p:attrName>style.visibility</p:attrName>
                                        </p:attrNameLst>
                                      </p:cBhvr>
                                      <p:to>
                                        <p:strVal val="visible"/>
                                      </p:to>
                                    </p:set>
                                    <p:animEffect transition="in" filter="fade">
                                      <p:cBhvr>
                                        <p:cTn id="14" dur="500"/>
                                        <p:tgtEl>
                                          <p:spTgt spid="69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pic>
        <p:nvPicPr>
          <p:cNvPr id="3" name="Рисунок 2"/>
          <p:cNvPicPr>
            <a:picLocks noGrp="1" noChangeAspect="1"/>
          </p:cNvPicPr>
          <p:nvPr>
            <p:ph type="pic" idx="2"/>
          </p:nvPr>
        </p:nvPicPr>
        <p:blipFill>
          <a:blip r:embed="rId3">
            <a:extLst>
              <a:ext uri="{28A0092B-C50C-407E-A947-70E740481C1C}">
                <a14:useLocalDpi xmlns:a14="http://schemas.microsoft.com/office/drawing/2010/main" val="0"/>
              </a:ext>
            </a:extLst>
          </a:blip>
          <a:srcRect t="10304" b="10304"/>
          <a:stretch>
            <a:fillRect/>
          </a:stretch>
        </p:blipFill>
        <p:spPr/>
      </p:pic>
      <p:sp>
        <p:nvSpPr>
          <p:cNvPr id="713" name="Google Shape;713;p43"/>
          <p:cNvSpPr txBox="1">
            <a:spLocks noGrp="1"/>
          </p:cNvSpPr>
          <p:nvPr>
            <p:ph type="body" idx="1"/>
          </p:nvPr>
        </p:nvSpPr>
        <p:spPr>
          <a:xfrm>
            <a:off x="578224" y="1907675"/>
            <a:ext cx="996650" cy="1640196"/>
          </a:xfrm>
          <a:prstGeom prst="rect">
            <a:avLst/>
          </a:prstGeom>
          <a:solidFill>
            <a:schemeClr val="accent1"/>
          </a:solidFill>
          <a:ln>
            <a:noFill/>
          </a:ln>
          <a:effectLst>
            <a:outerShdw dist="50800" dir="2700000" algn="tl" rotWithShape="0">
              <a:schemeClr val="dk2">
                <a:alpha val="24705"/>
              </a:schemeClr>
            </a:outerShdw>
          </a:effectLst>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Font typeface="Arial"/>
              <a:buNone/>
            </a:pPr>
            <a:r>
              <a:rPr lang="en-US"/>
              <a:t> </a:t>
            </a:r>
            <a:endParaRPr/>
          </a:p>
        </p:txBody>
      </p:sp>
      <p:sp>
        <p:nvSpPr>
          <p:cNvPr id="714" name="Google Shape;714;p43"/>
          <p:cNvSpPr txBox="1">
            <a:spLocks noGrp="1"/>
          </p:cNvSpPr>
          <p:nvPr>
            <p:ph type="body" idx="3"/>
          </p:nvPr>
        </p:nvSpPr>
        <p:spPr>
          <a:xfrm>
            <a:off x="6047048" y="412107"/>
            <a:ext cx="1004701" cy="2705552"/>
          </a:xfrm>
          <a:prstGeom prst="rect">
            <a:avLst/>
          </a:prstGeom>
          <a:solidFill>
            <a:schemeClr val="accent1"/>
          </a:solidFill>
          <a:ln>
            <a:noFill/>
          </a:ln>
          <a:effectLst>
            <a:outerShdw dist="50800" dir="2700000" algn="tl" rotWithShape="0">
              <a:schemeClr val="dk2">
                <a:alpha val="24705"/>
              </a:schemeClr>
            </a:outerShdw>
          </a:effectLst>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Font typeface="Arial"/>
              <a:buNone/>
            </a:pPr>
            <a:r>
              <a:rPr lang="en-US"/>
              <a:t> </a:t>
            </a:r>
            <a:endParaRPr/>
          </a:p>
        </p:txBody>
      </p:sp>
      <p:sp>
        <p:nvSpPr>
          <p:cNvPr id="715" name="Google Shape;715;p43"/>
          <p:cNvSpPr txBox="1">
            <a:spLocks noGrp="1"/>
          </p:cNvSpPr>
          <p:nvPr>
            <p:ph type="body" idx="4"/>
          </p:nvPr>
        </p:nvSpPr>
        <p:spPr>
          <a:xfrm>
            <a:off x="504989" y="442200"/>
            <a:ext cx="5335093" cy="650876"/>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chemeClr val="dk1"/>
              </a:buClr>
              <a:buSzPts val="4400"/>
              <a:buNone/>
            </a:pPr>
            <a:r>
              <a:rPr lang="en-US" dirty="0"/>
              <a:t>Contact</a:t>
            </a:r>
            <a:endParaRPr dirty="0"/>
          </a:p>
        </p:txBody>
      </p:sp>
      <p:sp>
        <p:nvSpPr>
          <p:cNvPr id="716" name="Google Shape;716;p43"/>
          <p:cNvSpPr txBox="1">
            <a:spLocks noGrp="1"/>
          </p:cNvSpPr>
          <p:nvPr>
            <p:ph type="body" idx="5"/>
          </p:nvPr>
        </p:nvSpPr>
        <p:spPr>
          <a:xfrm>
            <a:off x="504989" y="1061546"/>
            <a:ext cx="5335093" cy="65087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200"/>
              <a:buNone/>
            </a:pPr>
            <a:r>
              <a:rPr lang="en-US"/>
              <a:t>How to reach us</a:t>
            </a:r>
            <a:endParaRPr/>
          </a:p>
        </p:txBody>
      </p:sp>
      <p:sp>
        <p:nvSpPr>
          <p:cNvPr id="717" name="Google Shape;717;p43"/>
          <p:cNvSpPr txBox="1">
            <a:spLocks noGrp="1"/>
          </p:cNvSpPr>
          <p:nvPr>
            <p:ph type="body" idx="6"/>
          </p:nvPr>
        </p:nvSpPr>
        <p:spPr>
          <a:xfrm>
            <a:off x="1728482" y="2315699"/>
            <a:ext cx="4111601" cy="849777"/>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dk1"/>
              </a:buClr>
              <a:buSzPts val="1700"/>
              <a:buNone/>
            </a:pPr>
            <a:r>
              <a:rPr lang="en-US" dirty="0" err="1"/>
              <a:t>Lõõtsa</a:t>
            </a:r>
            <a:r>
              <a:rPr lang="en-US" dirty="0"/>
              <a:t> 8A </a:t>
            </a:r>
            <a:br>
              <a:rPr lang="en-US" dirty="0"/>
            </a:br>
            <a:r>
              <a:rPr lang="en-US" dirty="0"/>
              <a:t>11415 </a:t>
            </a:r>
            <a:r>
              <a:rPr lang="en-US" dirty="0" smtClean="0"/>
              <a:t>Tallinn, </a:t>
            </a:r>
            <a:r>
              <a:rPr lang="en-US" dirty="0"/>
              <a:t>Estonia</a:t>
            </a:r>
            <a:endParaRPr dirty="0"/>
          </a:p>
        </p:txBody>
      </p:sp>
      <p:sp>
        <p:nvSpPr>
          <p:cNvPr id="718" name="Google Shape;718;p43"/>
          <p:cNvSpPr txBox="1">
            <a:spLocks noGrp="1"/>
          </p:cNvSpPr>
          <p:nvPr>
            <p:ph type="body" idx="7"/>
          </p:nvPr>
        </p:nvSpPr>
        <p:spPr>
          <a:xfrm>
            <a:off x="1728482" y="1917211"/>
            <a:ext cx="4111601" cy="398488"/>
          </a:xfrm>
          <a:prstGeom prst="rect">
            <a:avLst/>
          </a:prstGeom>
          <a:noFill/>
          <a:ln>
            <a:noFill/>
          </a:ln>
        </p:spPr>
        <p:txBody>
          <a:bodyPr spcFirstLastPara="1" wrap="square" lIns="91425" tIns="45700" rIns="91425" bIns="45700" anchor="b" anchorCtr="0">
            <a:noAutofit/>
          </a:bodyPr>
          <a:lstStyle/>
          <a:p>
            <a:pPr marL="0" lvl="0" indent="0" algn="l" rtl="0">
              <a:lnSpc>
                <a:spcPct val="120000"/>
              </a:lnSpc>
              <a:spcBef>
                <a:spcPts val="0"/>
              </a:spcBef>
              <a:spcAft>
                <a:spcPts val="0"/>
              </a:spcAft>
              <a:buClr>
                <a:schemeClr val="dk1"/>
              </a:buClr>
              <a:buSzPts val="2400"/>
              <a:buNone/>
            </a:pPr>
            <a:r>
              <a:rPr lang="en-US"/>
              <a:t>Our office</a:t>
            </a:r>
            <a:endParaRPr/>
          </a:p>
        </p:txBody>
      </p:sp>
      <p:sp>
        <p:nvSpPr>
          <p:cNvPr id="719" name="Google Shape;719;p43"/>
          <p:cNvSpPr txBox="1">
            <a:spLocks noGrp="1"/>
          </p:cNvSpPr>
          <p:nvPr>
            <p:ph type="body" idx="8"/>
          </p:nvPr>
        </p:nvSpPr>
        <p:spPr>
          <a:xfrm>
            <a:off x="7132781" y="1576423"/>
            <a:ext cx="4659528" cy="270064"/>
          </a:xfrm>
          <a:prstGeom prst="rect">
            <a:avLst/>
          </a:prstGeom>
          <a:noFill/>
          <a:ln>
            <a:noFill/>
          </a:ln>
        </p:spPr>
        <p:txBody>
          <a:bodyPr spcFirstLastPara="1" wrap="square" lIns="91425" tIns="45700" rIns="91425" bIns="45700" anchor="ctr" anchorCtr="0">
            <a:noAutofit/>
          </a:bodyPr>
          <a:lstStyle/>
          <a:p>
            <a:pPr marL="0" lvl="0" indent="0" algn="l" rtl="0">
              <a:lnSpc>
                <a:spcPct val="120000"/>
              </a:lnSpc>
              <a:spcBef>
                <a:spcPts val="0"/>
              </a:spcBef>
              <a:spcAft>
                <a:spcPts val="0"/>
              </a:spcAft>
              <a:buClr>
                <a:schemeClr val="dk1"/>
              </a:buClr>
              <a:buSzPts val="1700"/>
              <a:buNone/>
            </a:pPr>
            <a:r>
              <a:rPr lang="en-US" dirty="0" smtClean="0">
                <a:hlinkClick r:id="rId4"/>
              </a:rPr>
              <a:t>marketing@libur.ee</a:t>
            </a:r>
            <a:endParaRPr dirty="0"/>
          </a:p>
        </p:txBody>
      </p:sp>
      <p:sp>
        <p:nvSpPr>
          <p:cNvPr id="720" name="Google Shape;720;p43"/>
          <p:cNvSpPr txBox="1">
            <a:spLocks noGrp="1"/>
          </p:cNvSpPr>
          <p:nvPr>
            <p:ph type="body" idx="9"/>
          </p:nvPr>
        </p:nvSpPr>
        <p:spPr>
          <a:xfrm>
            <a:off x="7132781" y="765136"/>
            <a:ext cx="4659528" cy="270064"/>
          </a:xfrm>
          <a:prstGeom prst="rect">
            <a:avLst/>
          </a:prstGeom>
          <a:noFill/>
          <a:ln>
            <a:noFill/>
          </a:ln>
        </p:spPr>
        <p:txBody>
          <a:bodyPr spcFirstLastPara="1" wrap="square" lIns="91425" tIns="45700" rIns="91425" bIns="45700" anchor="ctr" anchorCtr="0">
            <a:noAutofit/>
          </a:bodyPr>
          <a:lstStyle/>
          <a:p>
            <a:pPr marL="0" lvl="0" indent="0" algn="l" rtl="0">
              <a:lnSpc>
                <a:spcPct val="120000"/>
              </a:lnSpc>
              <a:spcBef>
                <a:spcPts val="0"/>
              </a:spcBef>
              <a:spcAft>
                <a:spcPts val="0"/>
              </a:spcAft>
              <a:buClr>
                <a:schemeClr val="dk1"/>
              </a:buClr>
              <a:buSzPts val="1700"/>
              <a:buNone/>
            </a:pPr>
            <a:r>
              <a:rPr lang="en-US" dirty="0"/>
              <a:t>+372 </a:t>
            </a:r>
            <a:r>
              <a:rPr lang="en-US" dirty="0" smtClean="0"/>
              <a:t>600 41 84</a:t>
            </a:r>
            <a:endParaRPr dirty="0"/>
          </a:p>
        </p:txBody>
      </p:sp>
      <p:sp>
        <p:nvSpPr>
          <p:cNvPr id="721" name="Google Shape;721;p43"/>
          <p:cNvSpPr txBox="1">
            <a:spLocks noGrp="1"/>
          </p:cNvSpPr>
          <p:nvPr>
            <p:ph type="body" idx="13"/>
          </p:nvPr>
        </p:nvSpPr>
        <p:spPr>
          <a:xfrm>
            <a:off x="7132781" y="2497848"/>
            <a:ext cx="4659528" cy="288484"/>
          </a:xfrm>
          <a:prstGeom prst="rect">
            <a:avLst/>
          </a:prstGeom>
          <a:noFill/>
          <a:ln>
            <a:noFill/>
          </a:ln>
        </p:spPr>
        <p:txBody>
          <a:bodyPr spcFirstLastPara="1" wrap="square" lIns="91425" tIns="45700" rIns="91425" bIns="45700" anchor="ctr" anchorCtr="0">
            <a:noAutofit/>
          </a:bodyPr>
          <a:lstStyle/>
          <a:p>
            <a:pPr marL="0" lvl="0" indent="0" algn="l" rtl="0">
              <a:lnSpc>
                <a:spcPct val="120000"/>
              </a:lnSpc>
              <a:spcBef>
                <a:spcPts val="0"/>
              </a:spcBef>
              <a:spcAft>
                <a:spcPts val="0"/>
              </a:spcAft>
              <a:buClr>
                <a:schemeClr val="dk1"/>
              </a:buClr>
              <a:buSzPts val="1700"/>
              <a:buNone/>
            </a:pPr>
            <a:r>
              <a:rPr lang="en-US" dirty="0">
                <a:hlinkClick r:id="rId5"/>
              </a:rPr>
              <a:t>www.libur.ee</a:t>
            </a:r>
            <a:endParaRPr dirty="0"/>
          </a:p>
        </p:txBody>
      </p:sp>
      <p:grpSp>
        <p:nvGrpSpPr>
          <p:cNvPr id="722" name="Google Shape;722;p43"/>
          <p:cNvGrpSpPr/>
          <p:nvPr/>
        </p:nvGrpSpPr>
        <p:grpSpPr>
          <a:xfrm>
            <a:off x="743549" y="2106776"/>
            <a:ext cx="666000" cy="666004"/>
            <a:chOff x="0" y="0"/>
            <a:chExt cx="2799458" cy="2799477"/>
          </a:xfrm>
        </p:grpSpPr>
        <p:sp>
          <p:nvSpPr>
            <p:cNvPr id="723" name="Google Shape;723;p43"/>
            <p:cNvSpPr/>
            <p:nvPr/>
          </p:nvSpPr>
          <p:spPr>
            <a:xfrm>
              <a:off x="609600" y="546100"/>
              <a:ext cx="768165" cy="1797175"/>
            </a:xfrm>
            <a:custGeom>
              <a:avLst/>
              <a:gdLst/>
              <a:ahLst/>
              <a:cxnLst/>
              <a:rect l="l" t="t" r="r" b="b"/>
              <a:pathLst>
                <a:path w="21600" h="21600" extrusionOk="0">
                  <a:moveTo>
                    <a:pt x="1250" y="21066"/>
                  </a:moveTo>
                  <a:lnTo>
                    <a:pt x="20350" y="21066"/>
                  </a:lnTo>
                  <a:lnTo>
                    <a:pt x="20350" y="534"/>
                  </a:lnTo>
                  <a:lnTo>
                    <a:pt x="1250" y="534"/>
                  </a:lnTo>
                  <a:cubicBezTo>
                    <a:pt x="1250" y="534"/>
                    <a:pt x="1250" y="21066"/>
                    <a:pt x="1250" y="21066"/>
                  </a:cubicBezTo>
                  <a:close/>
                  <a:moveTo>
                    <a:pt x="21600" y="21600"/>
                  </a:moveTo>
                  <a:lnTo>
                    <a:pt x="0" y="21600"/>
                  </a:lnTo>
                  <a:lnTo>
                    <a:pt x="0" y="0"/>
                  </a:lnTo>
                  <a:lnTo>
                    <a:pt x="21600" y="0"/>
                  </a:lnTo>
                  <a:cubicBezTo>
                    <a:pt x="21600" y="0"/>
                    <a:pt x="21600" y="21600"/>
                    <a:pt x="21600" y="21600"/>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sp>
          <p:nvSpPr>
            <p:cNvPr id="724" name="Google Shape;724;p43"/>
            <p:cNvSpPr/>
            <p:nvPr/>
          </p:nvSpPr>
          <p:spPr>
            <a:xfrm>
              <a:off x="749300" y="1993900"/>
              <a:ext cx="197042" cy="188330"/>
            </a:xfrm>
            <a:custGeom>
              <a:avLst/>
              <a:gdLst/>
              <a:ahLst/>
              <a:cxnLst/>
              <a:rect l="l" t="t" r="r" b="b"/>
              <a:pathLst>
                <a:path w="21600" h="21600" extrusionOk="0">
                  <a:moveTo>
                    <a:pt x="4873" y="16502"/>
                  </a:moveTo>
                  <a:lnTo>
                    <a:pt x="16727" y="16502"/>
                  </a:lnTo>
                  <a:lnTo>
                    <a:pt x="16727" y="5098"/>
                  </a:lnTo>
                  <a:lnTo>
                    <a:pt x="4873" y="5098"/>
                  </a:lnTo>
                  <a:cubicBezTo>
                    <a:pt x="4873" y="5098"/>
                    <a:pt x="4873" y="16502"/>
                    <a:pt x="4873" y="16502"/>
                  </a:cubicBezTo>
                  <a:close/>
                  <a:moveTo>
                    <a:pt x="21600" y="21600"/>
                  </a:moveTo>
                  <a:lnTo>
                    <a:pt x="0" y="21600"/>
                  </a:lnTo>
                  <a:lnTo>
                    <a:pt x="0" y="0"/>
                  </a:lnTo>
                  <a:lnTo>
                    <a:pt x="21600" y="0"/>
                  </a:lnTo>
                  <a:cubicBezTo>
                    <a:pt x="21600" y="0"/>
                    <a:pt x="21600" y="21600"/>
                    <a:pt x="21600" y="21600"/>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sp>
          <p:nvSpPr>
            <p:cNvPr id="725" name="Google Shape;725;p43"/>
            <p:cNvSpPr/>
            <p:nvPr/>
          </p:nvSpPr>
          <p:spPr>
            <a:xfrm>
              <a:off x="901700" y="1701800"/>
              <a:ext cx="197049" cy="188367"/>
            </a:xfrm>
            <a:custGeom>
              <a:avLst/>
              <a:gdLst/>
              <a:ahLst/>
              <a:cxnLst/>
              <a:rect l="l" t="t" r="r" b="b"/>
              <a:pathLst>
                <a:path w="21600" h="21600" extrusionOk="0">
                  <a:moveTo>
                    <a:pt x="4873" y="16503"/>
                  </a:moveTo>
                  <a:lnTo>
                    <a:pt x="16727" y="16503"/>
                  </a:lnTo>
                  <a:lnTo>
                    <a:pt x="16727" y="5097"/>
                  </a:lnTo>
                  <a:lnTo>
                    <a:pt x="4873" y="5097"/>
                  </a:lnTo>
                  <a:cubicBezTo>
                    <a:pt x="4873" y="5097"/>
                    <a:pt x="4873" y="16503"/>
                    <a:pt x="4873" y="16503"/>
                  </a:cubicBezTo>
                  <a:close/>
                  <a:moveTo>
                    <a:pt x="21600" y="21600"/>
                  </a:moveTo>
                  <a:lnTo>
                    <a:pt x="0" y="21600"/>
                  </a:lnTo>
                  <a:lnTo>
                    <a:pt x="0" y="0"/>
                  </a:lnTo>
                  <a:lnTo>
                    <a:pt x="21600" y="0"/>
                  </a:lnTo>
                  <a:cubicBezTo>
                    <a:pt x="21600" y="0"/>
                    <a:pt x="21600" y="21600"/>
                    <a:pt x="21600" y="21600"/>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sp>
          <p:nvSpPr>
            <p:cNvPr id="726" name="Google Shape;726;p43"/>
            <p:cNvSpPr/>
            <p:nvPr/>
          </p:nvSpPr>
          <p:spPr>
            <a:xfrm>
              <a:off x="889000" y="1117600"/>
              <a:ext cx="196950" cy="188293"/>
            </a:xfrm>
            <a:custGeom>
              <a:avLst/>
              <a:gdLst/>
              <a:ahLst/>
              <a:cxnLst/>
              <a:rect l="l" t="t" r="r" b="b"/>
              <a:pathLst>
                <a:path w="21600" h="21600" extrusionOk="0">
                  <a:moveTo>
                    <a:pt x="4875" y="16501"/>
                  </a:moveTo>
                  <a:lnTo>
                    <a:pt x="16725" y="16501"/>
                  </a:lnTo>
                  <a:lnTo>
                    <a:pt x="16725" y="5099"/>
                  </a:lnTo>
                  <a:lnTo>
                    <a:pt x="4875" y="5099"/>
                  </a:lnTo>
                  <a:cubicBezTo>
                    <a:pt x="4875" y="5099"/>
                    <a:pt x="4875" y="16501"/>
                    <a:pt x="4875" y="16501"/>
                  </a:cubicBezTo>
                  <a:close/>
                  <a:moveTo>
                    <a:pt x="21600" y="21600"/>
                  </a:moveTo>
                  <a:lnTo>
                    <a:pt x="0" y="21600"/>
                  </a:lnTo>
                  <a:lnTo>
                    <a:pt x="0" y="0"/>
                  </a:lnTo>
                  <a:lnTo>
                    <a:pt x="21600" y="0"/>
                  </a:lnTo>
                  <a:cubicBezTo>
                    <a:pt x="21600" y="0"/>
                    <a:pt x="21600" y="21600"/>
                    <a:pt x="21600" y="21600"/>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sp>
          <p:nvSpPr>
            <p:cNvPr id="727" name="Google Shape;727;p43"/>
            <p:cNvSpPr/>
            <p:nvPr/>
          </p:nvSpPr>
          <p:spPr>
            <a:xfrm>
              <a:off x="1041400" y="1993900"/>
              <a:ext cx="197012" cy="188367"/>
            </a:xfrm>
            <a:custGeom>
              <a:avLst/>
              <a:gdLst/>
              <a:ahLst/>
              <a:cxnLst/>
              <a:rect l="l" t="t" r="r" b="b"/>
              <a:pathLst>
                <a:path w="21600" h="21600" extrusionOk="0">
                  <a:moveTo>
                    <a:pt x="4873" y="16503"/>
                  </a:moveTo>
                  <a:lnTo>
                    <a:pt x="16727" y="16503"/>
                  </a:lnTo>
                  <a:lnTo>
                    <a:pt x="16727" y="5097"/>
                  </a:lnTo>
                  <a:lnTo>
                    <a:pt x="4873" y="5097"/>
                  </a:lnTo>
                  <a:cubicBezTo>
                    <a:pt x="4873" y="5097"/>
                    <a:pt x="4873" y="16503"/>
                    <a:pt x="4873" y="16503"/>
                  </a:cubicBezTo>
                  <a:close/>
                  <a:moveTo>
                    <a:pt x="21600" y="21600"/>
                  </a:moveTo>
                  <a:lnTo>
                    <a:pt x="0" y="21600"/>
                  </a:lnTo>
                  <a:lnTo>
                    <a:pt x="0" y="0"/>
                  </a:lnTo>
                  <a:lnTo>
                    <a:pt x="21600" y="0"/>
                  </a:lnTo>
                  <a:cubicBezTo>
                    <a:pt x="21600" y="0"/>
                    <a:pt x="21600" y="21600"/>
                    <a:pt x="21600" y="21600"/>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sp>
          <p:nvSpPr>
            <p:cNvPr id="728" name="Google Shape;728;p43"/>
            <p:cNvSpPr/>
            <p:nvPr/>
          </p:nvSpPr>
          <p:spPr>
            <a:xfrm>
              <a:off x="1054100" y="1409700"/>
              <a:ext cx="197049" cy="188293"/>
            </a:xfrm>
            <a:custGeom>
              <a:avLst/>
              <a:gdLst/>
              <a:ahLst/>
              <a:cxnLst/>
              <a:rect l="l" t="t" r="r" b="b"/>
              <a:pathLst>
                <a:path w="21600" h="21600" extrusionOk="0">
                  <a:moveTo>
                    <a:pt x="4873" y="16501"/>
                  </a:moveTo>
                  <a:lnTo>
                    <a:pt x="16727" y="16501"/>
                  </a:lnTo>
                  <a:lnTo>
                    <a:pt x="16727" y="5099"/>
                  </a:lnTo>
                  <a:lnTo>
                    <a:pt x="4873" y="5099"/>
                  </a:lnTo>
                  <a:cubicBezTo>
                    <a:pt x="4873" y="5099"/>
                    <a:pt x="4873" y="16501"/>
                    <a:pt x="4873" y="16501"/>
                  </a:cubicBezTo>
                  <a:close/>
                  <a:moveTo>
                    <a:pt x="21600" y="21600"/>
                  </a:moveTo>
                  <a:lnTo>
                    <a:pt x="0" y="21600"/>
                  </a:lnTo>
                  <a:lnTo>
                    <a:pt x="0" y="0"/>
                  </a:lnTo>
                  <a:lnTo>
                    <a:pt x="21600" y="0"/>
                  </a:lnTo>
                  <a:cubicBezTo>
                    <a:pt x="21600" y="0"/>
                    <a:pt x="21600" y="21600"/>
                    <a:pt x="21600" y="21600"/>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sp>
          <p:nvSpPr>
            <p:cNvPr id="729" name="Google Shape;729;p43"/>
            <p:cNvSpPr/>
            <p:nvPr/>
          </p:nvSpPr>
          <p:spPr>
            <a:xfrm>
              <a:off x="1028700" y="825500"/>
              <a:ext cx="196986" cy="188305"/>
            </a:xfrm>
            <a:custGeom>
              <a:avLst/>
              <a:gdLst/>
              <a:ahLst/>
              <a:cxnLst/>
              <a:rect l="l" t="t" r="r" b="b"/>
              <a:pathLst>
                <a:path w="21600" h="21600" extrusionOk="0">
                  <a:moveTo>
                    <a:pt x="4874" y="16501"/>
                  </a:moveTo>
                  <a:lnTo>
                    <a:pt x="16726" y="16501"/>
                  </a:lnTo>
                  <a:lnTo>
                    <a:pt x="16726" y="5099"/>
                  </a:lnTo>
                  <a:lnTo>
                    <a:pt x="4874" y="5099"/>
                  </a:lnTo>
                  <a:cubicBezTo>
                    <a:pt x="4874" y="5099"/>
                    <a:pt x="4874" y="16501"/>
                    <a:pt x="4874" y="16501"/>
                  </a:cubicBezTo>
                  <a:close/>
                  <a:moveTo>
                    <a:pt x="21600" y="21600"/>
                  </a:moveTo>
                  <a:lnTo>
                    <a:pt x="0" y="21600"/>
                  </a:lnTo>
                  <a:lnTo>
                    <a:pt x="0" y="0"/>
                  </a:lnTo>
                  <a:lnTo>
                    <a:pt x="21600" y="0"/>
                  </a:lnTo>
                  <a:cubicBezTo>
                    <a:pt x="21600" y="0"/>
                    <a:pt x="21600" y="21600"/>
                    <a:pt x="21600" y="21600"/>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sp>
          <p:nvSpPr>
            <p:cNvPr id="730" name="Google Shape;730;p43"/>
            <p:cNvSpPr/>
            <p:nvPr/>
          </p:nvSpPr>
          <p:spPr>
            <a:xfrm>
              <a:off x="749300" y="825500"/>
              <a:ext cx="197042" cy="188305"/>
            </a:xfrm>
            <a:custGeom>
              <a:avLst/>
              <a:gdLst/>
              <a:ahLst/>
              <a:cxnLst/>
              <a:rect l="l" t="t" r="r" b="b"/>
              <a:pathLst>
                <a:path w="21600" h="21600" extrusionOk="0">
                  <a:moveTo>
                    <a:pt x="4873" y="16501"/>
                  </a:moveTo>
                  <a:lnTo>
                    <a:pt x="16727" y="16501"/>
                  </a:lnTo>
                  <a:lnTo>
                    <a:pt x="16727" y="5099"/>
                  </a:lnTo>
                  <a:lnTo>
                    <a:pt x="4873" y="5099"/>
                  </a:lnTo>
                  <a:cubicBezTo>
                    <a:pt x="4873" y="5099"/>
                    <a:pt x="4873" y="16501"/>
                    <a:pt x="4873" y="16501"/>
                  </a:cubicBezTo>
                  <a:close/>
                  <a:moveTo>
                    <a:pt x="21600" y="21600"/>
                  </a:moveTo>
                  <a:lnTo>
                    <a:pt x="0" y="21600"/>
                  </a:lnTo>
                  <a:lnTo>
                    <a:pt x="0" y="0"/>
                  </a:lnTo>
                  <a:lnTo>
                    <a:pt x="21600" y="0"/>
                  </a:lnTo>
                  <a:cubicBezTo>
                    <a:pt x="21600" y="0"/>
                    <a:pt x="21600" y="21600"/>
                    <a:pt x="21600" y="21600"/>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sp>
          <p:nvSpPr>
            <p:cNvPr id="731" name="Google Shape;731;p43"/>
            <p:cNvSpPr/>
            <p:nvPr/>
          </p:nvSpPr>
          <p:spPr>
            <a:xfrm>
              <a:off x="749300" y="1409700"/>
              <a:ext cx="197055" cy="188293"/>
            </a:xfrm>
            <a:custGeom>
              <a:avLst/>
              <a:gdLst/>
              <a:ahLst/>
              <a:cxnLst/>
              <a:rect l="l" t="t" r="r" b="b"/>
              <a:pathLst>
                <a:path w="21600" h="21600" extrusionOk="0">
                  <a:moveTo>
                    <a:pt x="4872" y="16501"/>
                  </a:moveTo>
                  <a:lnTo>
                    <a:pt x="16728" y="16501"/>
                  </a:lnTo>
                  <a:lnTo>
                    <a:pt x="16728" y="5099"/>
                  </a:lnTo>
                  <a:lnTo>
                    <a:pt x="4872" y="5099"/>
                  </a:lnTo>
                  <a:cubicBezTo>
                    <a:pt x="4872" y="5099"/>
                    <a:pt x="4872" y="16501"/>
                    <a:pt x="4872" y="16501"/>
                  </a:cubicBezTo>
                  <a:close/>
                  <a:moveTo>
                    <a:pt x="21600" y="21600"/>
                  </a:moveTo>
                  <a:lnTo>
                    <a:pt x="0" y="21600"/>
                  </a:lnTo>
                  <a:lnTo>
                    <a:pt x="0" y="0"/>
                  </a:lnTo>
                  <a:lnTo>
                    <a:pt x="21600" y="0"/>
                  </a:lnTo>
                  <a:cubicBezTo>
                    <a:pt x="21600" y="0"/>
                    <a:pt x="21600" y="21600"/>
                    <a:pt x="21600" y="21600"/>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sp>
          <p:nvSpPr>
            <p:cNvPr id="732" name="Google Shape;732;p43"/>
            <p:cNvSpPr/>
            <p:nvPr/>
          </p:nvSpPr>
          <p:spPr>
            <a:xfrm>
              <a:off x="1460500" y="457200"/>
              <a:ext cx="730920" cy="1873610"/>
            </a:xfrm>
            <a:custGeom>
              <a:avLst/>
              <a:gdLst/>
              <a:ahLst/>
              <a:cxnLst/>
              <a:rect l="l" t="t" r="r" b="b"/>
              <a:pathLst>
                <a:path w="21600" h="21600" extrusionOk="0">
                  <a:moveTo>
                    <a:pt x="1314" y="21088"/>
                  </a:moveTo>
                  <a:lnTo>
                    <a:pt x="20286" y="21088"/>
                  </a:lnTo>
                  <a:lnTo>
                    <a:pt x="20286" y="9771"/>
                  </a:lnTo>
                  <a:lnTo>
                    <a:pt x="15900" y="9771"/>
                  </a:lnTo>
                  <a:lnTo>
                    <a:pt x="15900" y="6535"/>
                  </a:lnTo>
                  <a:lnTo>
                    <a:pt x="11569" y="6535"/>
                  </a:lnTo>
                  <a:lnTo>
                    <a:pt x="11569" y="3444"/>
                  </a:lnTo>
                  <a:lnTo>
                    <a:pt x="10030" y="3444"/>
                  </a:lnTo>
                  <a:lnTo>
                    <a:pt x="10030" y="6535"/>
                  </a:lnTo>
                  <a:lnTo>
                    <a:pt x="5644" y="6535"/>
                  </a:lnTo>
                  <a:lnTo>
                    <a:pt x="5644" y="9771"/>
                  </a:lnTo>
                  <a:lnTo>
                    <a:pt x="1314" y="9771"/>
                  </a:lnTo>
                  <a:cubicBezTo>
                    <a:pt x="1314" y="9771"/>
                    <a:pt x="1314" y="21088"/>
                    <a:pt x="1314" y="21088"/>
                  </a:cubicBezTo>
                  <a:close/>
                  <a:moveTo>
                    <a:pt x="21600" y="21600"/>
                  </a:moveTo>
                  <a:lnTo>
                    <a:pt x="0" y="21600"/>
                  </a:lnTo>
                  <a:lnTo>
                    <a:pt x="0" y="9258"/>
                  </a:lnTo>
                  <a:lnTo>
                    <a:pt x="4331" y="9258"/>
                  </a:lnTo>
                  <a:lnTo>
                    <a:pt x="4331" y="6023"/>
                  </a:lnTo>
                  <a:lnTo>
                    <a:pt x="8716" y="6023"/>
                  </a:lnTo>
                  <a:lnTo>
                    <a:pt x="8716" y="0"/>
                  </a:lnTo>
                  <a:lnTo>
                    <a:pt x="11298" y="0"/>
                  </a:lnTo>
                  <a:lnTo>
                    <a:pt x="11298" y="2932"/>
                  </a:lnTo>
                  <a:lnTo>
                    <a:pt x="12883" y="2932"/>
                  </a:lnTo>
                  <a:lnTo>
                    <a:pt x="12883" y="6023"/>
                  </a:lnTo>
                  <a:lnTo>
                    <a:pt x="17214" y="6023"/>
                  </a:lnTo>
                  <a:lnTo>
                    <a:pt x="17214" y="9258"/>
                  </a:lnTo>
                  <a:lnTo>
                    <a:pt x="21600" y="9258"/>
                  </a:lnTo>
                  <a:cubicBezTo>
                    <a:pt x="21600" y="9258"/>
                    <a:pt x="21600" y="21600"/>
                    <a:pt x="21600" y="21600"/>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sp>
          <p:nvSpPr>
            <p:cNvPr id="733" name="Google Shape;733;p43"/>
            <p:cNvSpPr/>
            <p:nvPr/>
          </p:nvSpPr>
          <p:spPr>
            <a:xfrm>
              <a:off x="1600200" y="2006600"/>
              <a:ext cx="197049" cy="188330"/>
            </a:xfrm>
            <a:custGeom>
              <a:avLst/>
              <a:gdLst/>
              <a:ahLst/>
              <a:cxnLst/>
              <a:rect l="l" t="t" r="r" b="b"/>
              <a:pathLst>
                <a:path w="21600" h="21600" extrusionOk="0">
                  <a:moveTo>
                    <a:pt x="4873" y="16502"/>
                  </a:moveTo>
                  <a:lnTo>
                    <a:pt x="16727" y="16502"/>
                  </a:lnTo>
                  <a:lnTo>
                    <a:pt x="16727" y="5098"/>
                  </a:lnTo>
                  <a:lnTo>
                    <a:pt x="4873" y="5098"/>
                  </a:lnTo>
                  <a:cubicBezTo>
                    <a:pt x="4873" y="5098"/>
                    <a:pt x="4873" y="16502"/>
                    <a:pt x="4873" y="16502"/>
                  </a:cubicBezTo>
                  <a:close/>
                  <a:moveTo>
                    <a:pt x="21600" y="21600"/>
                  </a:moveTo>
                  <a:lnTo>
                    <a:pt x="0" y="21600"/>
                  </a:lnTo>
                  <a:lnTo>
                    <a:pt x="0" y="0"/>
                  </a:lnTo>
                  <a:lnTo>
                    <a:pt x="21600" y="0"/>
                  </a:lnTo>
                  <a:cubicBezTo>
                    <a:pt x="21600" y="0"/>
                    <a:pt x="21600" y="21600"/>
                    <a:pt x="21600" y="21600"/>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sp>
          <p:nvSpPr>
            <p:cNvPr id="734" name="Google Shape;734;p43"/>
            <p:cNvSpPr/>
            <p:nvPr/>
          </p:nvSpPr>
          <p:spPr>
            <a:xfrm>
              <a:off x="1612900" y="1701800"/>
              <a:ext cx="197012" cy="188317"/>
            </a:xfrm>
            <a:custGeom>
              <a:avLst/>
              <a:gdLst/>
              <a:ahLst/>
              <a:cxnLst/>
              <a:rect l="l" t="t" r="r" b="b"/>
              <a:pathLst>
                <a:path w="21600" h="21600" extrusionOk="0">
                  <a:moveTo>
                    <a:pt x="4873" y="16502"/>
                  </a:moveTo>
                  <a:lnTo>
                    <a:pt x="16727" y="16502"/>
                  </a:lnTo>
                  <a:lnTo>
                    <a:pt x="16727" y="5098"/>
                  </a:lnTo>
                  <a:lnTo>
                    <a:pt x="4873" y="5098"/>
                  </a:lnTo>
                  <a:cubicBezTo>
                    <a:pt x="4873" y="5098"/>
                    <a:pt x="4873" y="16502"/>
                    <a:pt x="4873" y="16502"/>
                  </a:cubicBezTo>
                  <a:close/>
                  <a:moveTo>
                    <a:pt x="21600" y="21600"/>
                  </a:moveTo>
                  <a:lnTo>
                    <a:pt x="0" y="21600"/>
                  </a:lnTo>
                  <a:lnTo>
                    <a:pt x="0" y="0"/>
                  </a:lnTo>
                  <a:lnTo>
                    <a:pt x="21600" y="0"/>
                  </a:lnTo>
                  <a:cubicBezTo>
                    <a:pt x="21600" y="0"/>
                    <a:pt x="21600" y="21600"/>
                    <a:pt x="21600" y="21600"/>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sp>
          <p:nvSpPr>
            <p:cNvPr id="735" name="Google Shape;735;p43"/>
            <p:cNvSpPr/>
            <p:nvPr/>
          </p:nvSpPr>
          <p:spPr>
            <a:xfrm>
              <a:off x="1612900" y="1409700"/>
              <a:ext cx="197012" cy="188343"/>
            </a:xfrm>
            <a:custGeom>
              <a:avLst/>
              <a:gdLst/>
              <a:ahLst/>
              <a:cxnLst/>
              <a:rect l="l" t="t" r="r" b="b"/>
              <a:pathLst>
                <a:path w="21600" h="21600" extrusionOk="0">
                  <a:moveTo>
                    <a:pt x="4873" y="16502"/>
                  </a:moveTo>
                  <a:lnTo>
                    <a:pt x="16727" y="16502"/>
                  </a:lnTo>
                  <a:lnTo>
                    <a:pt x="16727" y="5098"/>
                  </a:lnTo>
                  <a:lnTo>
                    <a:pt x="4873" y="5098"/>
                  </a:lnTo>
                  <a:cubicBezTo>
                    <a:pt x="4873" y="5098"/>
                    <a:pt x="4873" y="16502"/>
                    <a:pt x="4873" y="16502"/>
                  </a:cubicBezTo>
                  <a:close/>
                  <a:moveTo>
                    <a:pt x="21600" y="21600"/>
                  </a:moveTo>
                  <a:lnTo>
                    <a:pt x="0" y="21600"/>
                  </a:lnTo>
                  <a:lnTo>
                    <a:pt x="0" y="0"/>
                  </a:lnTo>
                  <a:lnTo>
                    <a:pt x="21600" y="0"/>
                  </a:lnTo>
                  <a:cubicBezTo>
                    <a:pt x="21600" y="0"/>
                    <a:pt x="21600" y="21600"/>
                    <a:pt x="21600" y="21600"/>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sp>
          <p:nvSpPr>
            <p:cNvPr id="736" name="Google Shape;736;p43"/>
            <p:cNvSpPr/>
            <p:nvPr/>
          </p:nvSpPr>
          <p:spPr>
            <a:xfrm>
              <a:off x="1854200" y="2006600"/>
              <a:ext cx="197098" cy="188343"/>
            </a:xfrm>
            <a:custGeom>
              <a:avLst/>
              <a:gdLst/>
              <a:ahLst/>
              <a:cxnLst/>
              <a:rect l="l" t="t" r="r" b="b"/>
              <a:pathLst>
                <a:path w="21600" h="21600" extrusionOk="0">
                  <a:moveTo>
                    <a:pt x="4871" y="16502"/>
                  </a:moveTo>
                  <a:lnTo>
                    <a:pt x="16729" y="16502"/>
                  </a:lnTo>
                  <a:lnTo>
                    <a:pt x="16729" y="5098"/>
                  </a:lnTo>
                  <a:lnTo>
                    <a:pt x="4871" y="5098"/>
                  </a:lnTo>
                  <a:cubicBezTo>
                    <a:pt x="4871" y="5098"/>
                    <a:pt x="4871" y="16502"/>
                    <a:pt x="4871" y="16502"/>
                  </a:cubicBezTo>
                  <a:close/>
                  <a:moveTo>
                    <a:pt x="21600" y="21600"/>
                  </a:moveTo>
                  <a:lnTo>
                    <a:pt x="0" y="21600"/>
                  </a:lnTo>
                  <a:lnTo>
                    <a:pt x="0" y="0"/>
                  </a:lnTo>
                  <a:lnTo>
                    <a:pt x="21600" y="0"/>
                  </a:lnTo>
                  <a:cubicBezTo>
                    <a:pt x="21600" y="0"/>
                    <a:pt x="21600" y="21600"/>
                    <a:pt x="21600" y="21600"/>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sp>
          <p:nvSpPr>
            <p:cNvPr id="737" name="Google Shape;737;p43"/>
            <p:cNvSpPr/>
            <p:nvPr/>
          </p:nvSpPr>
          <p:spPr>
            <a:xfrm>
              <a:off x="1854200" y="1701800"/>
              <a:ext cx="197098" cy="188317"/>
            </a:xfrm>
            <a:custGeom>
              <a:avLst/>
              <a:gdLst/>
              <a:ahLst/>
              <a:cxnLst/>
              <a:rect l="l" t="t" r="r" b="b"/>
              <a:pathLst>
                <a:path w="21600" h="21600" extrusionOk="0">
                  <a:moveTo>
                    <a:pt x="4871" y="16502"/>
                  </a:moveTo>
                  <a:lnTo>
                    <a:pt x="16729" y="16502"/>
                  </a:lnTo>
                  <a:lnTo>
                    <a:pt x="16729" y="5098"/>
                  </a:lnTo>
                  <a:lnTo>
                    <a:pt x="4871" y="5098"/>
                  </a:lnTo>
                  <a:cubicBezTo>
                    <a:pt x="4871" y="5098"/>
                    <a:pt x="4871" y="16502"/>
                    <a:pt x="4871" y="16502"/>
                  </a:cubicBezTo>
                  <a:close/>
                  <a:moveTo>
                    <a:pt x="21600" y="21600"/>
                  </a:moveTo>
                  <a:lnTo>
                    <a:pt x="0" y="21600"/>
                  </a:lnTo>
                  <a:lnTo>
                    <a:pt x="0" y="0"/>
                  </a:lnTo>
                  <a:lnTo>
                    <a:pt x="21600" y="0"/>
                  </a:lnTo>
                  <a:cubicBezTo>
                    <a:pt x="21600" y="0"/>
                    <a:pt x="21600" y="21600"/>
                    <a:pt x="21600" y="21600"/>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sp>
          <p:nvSpPr>
            <p:cNvPr id="738" name="Google Shape;738;p43"/>
            <p:cNvSpPr/>
            <p:nvPr/>
          </p:nvSpPr>
          <p:spPr>
            <a:xfrm>
              <a:off x="1854200" y="1409700"/>
              <a:ext cx="197087" cy="188330"/>
            </a:xfrm>
            <a:custGeom>
              <a:avLst/>
              <a:gdLst/>
              <a:ahLst/>
              <a:cxnLst/>
              <a:rect l="l" t="t" r="r" b="b"/>
              <a:pathLst>
                <a:path w="21600" h="21600" extrusionOk="0">
                  <a:moveTo>
                    <a:pt x="4872" y="16502"/>
                  </a:moveTo>
                  <a:lnTo>
                    <a:pt x="16728" y="16502"/>
                  </a:lnTo>
                  <a:lnTo>
                    <a:pt x="16728" y="5098"/>
                  </a:lnTo>
                  <a:lnTo>
                    <a:pt x="4872" y="5098"/>
                  </a:lnTo>
                  <a:cubicBezTo>
                    <a:pt x="4872" y="5098"/>
                    <a:pt x="4872" y="16502"/>
                    <a:pt x="4872" y="16502"/>
                  </a:cubicBezTo>
                  <a:close/>
                  <a:moveTo>
                    <a:pt x="21600" y="21600"/>
                  </a:moveTo>
                  <a:lnTo>
                    <a:pt x="0" y="21600"/>
                  </a:lnTo>
                  <a:lnTo>
                    <a:pt x="0" y="0"/>
                  </a:lnTo>
                  <a:lnTo>
                    <a:pt x="21600" y="0"/>
                  </a:lnTo>
                  <a:cubicBezTo>
                    <a:pt x="21600" y="0"/>
                    <a:pt x="21600" y="21600"/>
                    <a:pt x="21600" y="21600"/>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sp>
          <p:nvSpPr>
            <p:cNvPr id="739" name="Google Shape;739;p43"/>
            <p:cNvSpPr/>
            <p:nvPr/>
          </p:nvSpPr>
          <p:spPr>
            <a:xfrm>
              <a:off x="0" y="0"/>
              <a:ext cx="2799458" cy="2799477"/>
            </a:xfrm>
            <a:custGeom>
              <a:avLst/>
              <a:gdLst/>
              <a:ahLst/>
              <a:cxnLst/>
              <a:rect l="l" t="t" r="r" b="b"/>
              <a:pathLst>
                <a:path w="21600" h="21600" extrusionOk="0">
                  <a:moveTo>
                    <a:pt x="10800" y="21330"/>
                  </a:moveTo>
                  <a:cubicBezTo>
                    <a:pt x="4984" y="21330"/>
                    <a:pt x="270" y="16616"/>
                    <a:pt x="270" y="10800"/>
                  </a:cubicBezTo>
                  <a:cubicBezTo>
                    <a:pt x="270" y="4984"/>
                    <a:pt x="4984" y="270"/>
                    <a:pt x="10800" y="270"/>
                  </a:cubicBezTo>
                  <a:cubicBezTo>
                    <a:pt x="16616" y="270"/>
                    <a:pt x="21330" y="4984"/>
                    <a:pt x="21330" y="10800"/>
                  </a:cubicBezTo>
                  <a:cubicBezTo>
                    <a:pt x="21330" y="16616"/>
                    <a:pt x="16616" y="21330"/>
                    <a:pt x="10800" y="21330"/>
                  </a:cubicBezTo>
                  <a:close/>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grpSp>
      <p:grpSp>
        <p:nvGrpSpPr>
          <p:cNvPr id="740" name="Google Shape;740;p43"/>
          <p:cNvGrpSpPr/>
          <p:nvPr/>
        </p:nvGrpSpPr>
        <p:grpSpPr>
          <a:xfrm>
            <a:off x="6216398" y="1430889"/>
            <a:ext cx="666000" cy="666001"/>
            <a:chOff x="0" y="0"/>
            <a:chExt cx="2799471" cy="2799477"/>
          </a:xfrm>
        </p:grpSpPr>
        <p:sp>
          <p:nvSpPr>
            <p:cNvPr id="741" name="Google Shape;741;p43"/>
            <p:cNvSpPr/>
            <p:nvPr/>
          </p:nvSpPr>
          <p:spPr>
            <a:xfrm>
              <a:off x="673100" y="584200"/>
              <a:ext cx="1474168" cy="1627089"/>
            </a:xfrm>
            <a:custGeom>
              <a:avLst/>
              <a:gdLst/>
              <a:ahLst/>
              <a:cxnLst/>
              <a:rect l="l" t="t" r="r" b="b"/>
              <a:pathLst>
                <a:path w="21600" h="21600" extrusionOk="0">
                  <a:moveTo>
                    <a:pt x="9226" y="15063"/>
                  </a:moveTo>
                  <a:cubicBezTo>
                    <a:pt x="9626" y="15063"/>
                    <a:pt x="10038" y="15003"/>
                    <a:pt x="10462" y="14882"/>
                  </a:cubicBezTo>
                  <a:cubicBezTo>
                    <a:pt x="10887" y="14762"/>
                    <a:pt x="11299" y="14541"/>
                    <a:pt x="11698" y="14221"/>
                  </a:cubicBezTo>
                  <a:cubicBezTo>
                    <a:pt x="12097" y="13901"/>
                    <a:pt x="12468" y="13466"/>
                    <a:pt x="12811" y="12914"/>
                  </a:cubicBezTo>
                  <a:cubicBezTo>
                    <a:pt x="13154" y="12363"/>
                    <a:pt x="13448" y="11660"/>
                    <a:pt x="13694" y="10807"/>
                  </a:cubicBezTo>
                  <a:lnTo>
                    <a:pt x="14968" y="6370"/>
                  </a:lnTo>
                  <a:cubicBezTo>
                    <a:pt x="14681" y="6296"/>
                    <a:pt x="14398" y="6240"/>
                    <a:pt x="14116" y="6203"/>
                  </a:cubicBezTo>
                  <a:cubicBezTo>
                    <a:pt x="13834" y="6167"/>
                    <a:pt x="13494" y="6147"/>
                    <a:pt x="13095" y="6147"/>
                  </a:cubicBezTo>
                  <a:cubicBezTo>
                    <a:pt x="12092" y="6147"/>
                    <a:pt x="11187" y="6331"/>
                    <a:pt x="10378" y="6697"/>
                  </a:cubicBezTo>
                  <a:cubicBezTo>
                    <a:pt x="9570" y="7063"/>
                    <a:pt x="8882" y="7536"/>
                    <a:pt x="8313" y="8116"/>
                  </a:cubicBezTo>
                  <a:cubicBezTo>
                    <a:pt x="7746" y="8695"/>
                    <a:pt x="7310" y="9346"/>
                    <a:pt x="7008" y="10070"/>
                  </a:cubicBezTo>
                  <a:cubicBezTo>
                    <a:pt x="6707" y="10793"/>
                    <a:pt x="6555" y="11516"/>
                    <a:pt x="6555" y="12239"/>
                  </a:cubicBezTo>
                  <a:cubicBezTo>
                    <a:pt x="6555" y="12629"/>
                    <a:pt x="6610" y="12996"/>
                    <a:pt x="6716" y="13338"/>
                  </a:cubicBezTo>
                  <a:cubicBezTo>
                    <a:pt x="6824" y="13681"/>
                    <a:pt x="6989" y="13981"/>
                    <a:pt x="7216" y="14235"/>
                  </a:cubicBezTo>
                  <a:cubicBezTo>
                    <a:pt x="7441" y="14491"/>
                    <a:pt x="7720" y="14692"/>
                    <a:pt x="8052" y="14841"/>
                  </a:cubicBezTo>
                  <a:cubicBezTo>
                    <a:pt x="8385" y="14989"/>
                    <a:pt x="8777" y="15063"/>
                    <a:pt x="9226" y="15063"/>
                  </a:cubicBezTo>
                  <a:close/>
                  <a:moveTo>
                    <a:pt x="16088" y="15675"/>
                  </a:moveTo>
                  <a:cubicBezTo>
                    <a:pt x="15106" y="15675"/>
                    <a:pt x="14408" y="15420"/>
                    <a:pt x="13993" y="14910"/>
                  </a:cubicBezTo>
                  <a:cubicBezTo>
                    <a:pt x="13578" y="14400"/>
                    <a:pt x="13397" y="13709"/>
                    <a:pt x="13448" y="12837"/>
                  </a:cubicBezTo>
                  <a:cubicBezTo>
                    <a:pt x="12895" y="13802"/>
                    <a:pt x="12248" y="14502"/>
                    <a:pt x="11506" y="14938"/>
                  </a:cubicBezTo>
                  <a:cubicBezTo>
                    <a:pt x="10764" y="15374"/>
                    <a:pt x="9953" y="15592"/>
                    <a:pt x="9073" y="15592"/>
                  </a:cubicBezTo>
                  <a:cubicBezTo>
                    <a:pt x="8520" y="15592"/>
                    <a:pt x="8041" y="15506"/>
                    <a:pt x="7638" y="15334"/>
                  </a:cubicBezTo>
                  <a:cubicBezTo>
                    <a:pt x="7233" y="15163"/>
                    <a:pt x="6898" y="14926"/>
                    <a:pt x="6632" y="14625"/>
                  </a:cubicBezTo>
                  <a:cubicBezTo>
                    <a:pt x="6366" y="14323"/>
                    <a:pt x="6169" y="13969"/>
                    <a:pt x="6042" y="13561"/>
                  </a:cubicBezTo>
                  <a:cubicBezTo>
                    <a:pt x="5913" y="13153"/>
                    <a:pt x="5849" y="12713"/>
                    <a:pt x="5849" y="12239"/>
                  </a:cubicBezTo>
                  <a:cubicBezTo>
                    <a:pt x="5849" y="11451"/>
                    <a:pt x="6016" y="10664"/>
                    <a:pt x="6348" y="9876"/>
                  </a:cubicBezTo>
                  <a:cubicBezTo>
                    <a:pt x="6681" y="9087"/>
                    <a:pt x="7162" y="8377"/>
                    <a:pt x="7791" y="7747"/>
                  </a:cubicBezTo>
                  <a:cubicBezTo>
                    <a:pt x="8421" y="7116"/>
                    <a:pt x="9188" y="6604"/>
                    <a:pt x="10094" y="6210"/>
                  </a:cubicBezTo>
                  <a:cubicBezTo>
                    <a:pt x="10999" y="5816"/>
                    <a:pt x="12026" y="5619"/>
                    <a:pt x="13172" y="5619"/>
                  </a:cubicBezTo>
                  <a:cubicBezTo>
                    <a:pt x="13642" y="5619"/>
                    <a:pt x="14103" y="5656"/>
                    <a:pt x="14553" y="5730"/>
                  </a:cubicBezTo>
                  <a:cubicBezTo>
                    <a:pt x="15004" y="5805"/>
                    <a:pt x="15398" y="5916"/>
                    <a:pt x="15736" y="6065"/>
                  </a:cubicBezTo>
                  <a:lnTo>
                    <a:pt x="14369" y="10807"/>
                  </a:lnTo>
                  <a:cubicBezTo>
                    <a:pt x="14103" y="11735"/>
                    <a:pt x="13977" y="12483"/>
                    <a:pt x="13993" y="13053"/>
                  </a:cubicBezTo>
                  <a:cubicBezTo>
                    <a:pt x="14009" y="13623"/>
                    <a:pt x="14116" y="14064"/>
                    <a:pt x="14315" y="14374"/>
                  </a:cubicBezTo>
                  <a:cubicBezTo>
                    <a:pt x="14515" y="14685"/>
                    <a:pt x="14784" y="14894"/>
                    <a:pt x="15121" y="15001"/>
                  </a:cubicBezTo>
                  <a:cubicBezTo>
                    <a:pt x="15459" y="15107"/>
                    <a:pt x="15812" y="15160"/>
                    <a:pt x="16180" y="15160"/>
                  </a:cubicBezTo>
                  <a:cubicBezTo>
                    <a:pt x="16804" y="15160"/>
                    <a:pt x="17405" y="15017"/>
                    <a:pt x="17985" y="14729"/>
                  </a:cubicBezTo>
                  <a:cubicBezTo>
                    <a:pt x="18562" y="14442"/>
                    <a:pt x="19072" y="14029"/>
                    <a:pt x="19512" y="13491"/>
                  </a:cubicBezTo>
                  <a:cubicBezTo>
                    <a:pt x="19952" y="12954"/>
                    <a:pt x="20303" y="12302"/>
                    <a:pt x="20564" y="11537"/>
                  </a:cubicBezTo>
                  <a:cubicBezTo>
                    <a:pt x="20825" y="10772"/>
                    <a:pt x="20954" y="9907"/>
                    <a:pt x="20954" y="8943"/>
                  </a:cubicBezTo>
                  <a:cubicBezTo>
                    <a:pt x="20954" y="7516"/>
                    <a:pt x="20694" y="6273"/>
                    <a:pt x="20172" y="5215"/>
                  </a:cubicBezTo>
                  <a:cubicBezTo>
                    <a:pt x="19650" y="4159"/>
                    <a:pt x="18949" y="3283"/>
                    <a:pt x="18069" y="2587"/>
                  </a:cubicBezTo>
                  <a:cubicBezTo>
                    <a:pt x="17189" y="1892"/>
                    <a:pt x="16165" y="1375"/>
                    <a:pt x="14999" y="1036"/>
                  </a:cubicBezTo>
                  <a:cubicBezTo>
                    <a:pt x="13832" y="698"/>
                    <a:pt x="12604" y="528"/>
                    <a:pt x="11314" y="528"/>
                  </a:cubicBezTo>
                  <a:cubicBezTo>
                    <a:pt x="10373" y="528"/>
                    <a:pt x="9454" y="642"/>
                    <a:pt x="8559" y="869"/>
                  </a:cubicBezTo>
                  <a:cubicBezTo>
                    <a:pt x="7663" y="1097"/>
                    <a:pt x="6821" y="1421"/>
                    <a:pt x="6033" y="1843"/>
                  </a:cubicBezTo>
                  <a:cubicBezTo>
                    <a:pt x="5245" y="2265"/>
                    <a:pt x="4522" y="2782"/>
                    <a:pt x="3861" y="3394"/>
                  </a:cubicBezTo>
                  <a:cubicBezTo>
                    <a:pt x="3201" y="4005"/>
                    <a:pt x="2635" y="4692"/>
                    <a:pt x="2165" y="5452"/>
                  </a:cubicBezTo>
                  <a:cubicBezTo>
                    <a:pt x="1693" y="6213"/>
                    <a:pt x="1326" y="7042"/>
                    <a:pt x="1060" y="7942"/>
                  </a:cubicBezTo>
                  <a:cubicBezTo>
                    <a:pt x="793" y="8841"/>
                    <a:pt x="660" y="9797"/>
                    <a:pt x="660" y="10807"/>
                  </a:cubicBezTo>
                  <a:cubicBezTo>
                    <a:pt x="660" y="12476"/>
                    <a:pt x="957" y="13948"/>
                    <a:pt x="1551" y="15223"/>
                  </a:cubicBezTo>
                  <a:cubicBezTo>
                    <a:pt x="2144" y="16498"/>
                    <a:pt x="2948" y="17566"/>
                    <a:pt x="3961" y="18429"/>
                  </a:cubicBezTo>
                  <a:cubicBezTo>
                    <a:pt x="4974" y="19291"/>
                    <a:pt x="6156" y="19942"/>
                    <a:pt x="7507" y="20383"/>
                  </a:cubicBezTo>
                  <a:cubicBezTo>
                    <a:pt x="8858" y="20823"/>
                    <a:pt x="10291" y="21044"/>
                    <a:pt x="11806" y="21044"/>
                  </a:cubicBezTo>
                  <a:cubicBezTo>
                    <a:pt x="14774" y="21044"/>
                    <a:pt x="17358" y="20390"/>
                    <a:pt x="19559" y="19083"/>
                  </a:cubicBezTo>
                  <a:cubicBezTo>
                    <a:pt x="19650" y="19027"/>
                    <a:pt x="19732" y="19008"/>
                    <a:pt x="19804" y="19027"/>
                  </a:cubicBezTo>
                  <a:cubicBezTo>
                    <a:pt x="19875" y="19045"/>
                    <a:pt x="19927" y="19092"/>
                    <a:pt x="19957" y="19166"/>
                  </a:cubicBezTo>
                  <a:lnTo>
                    <a:pt x="20110" y="19458"/>
                  </a:lnTo>
                  <a:cubicBezTo>
                    <a:pt x="18954" y="20154"/>
                    <a:pt x="17690" y="20684"/>
                    <a:pt x="16319" y="21051"/>
                  </a:cubicBezTo>
                  <a:cubicBezTo>
                    <a:pt x="14947" y="21417"/>
                    <a:pt x="13443" y="21600"/>
                    <a:pt x="11806" y="21600"/>
                  </a:cubicBezTo>
                  <a:cubicBezTo>
                    <a:pt x="10168" y="21600"/>
                    <a:pt x="8633" y="21364"/>
                    <a:pt x="7201" y="20891"/>
                  </a:cubicBezTo>
                  <a:cubicBezTo>
                    <a:pt x="5768" y="20418"/>
                    <a:pt x="4516" y="19725"/>
                    <a:pt x="3447" y="18811"/>
                  </a:cubicBezTo>
                  <a:cubicBezTo>
                    <a:pt x="2377" y="17898"/>
                    <a:pt x="1536" y="16772"/>
                    <a:pt x="921" y="15431"/>
                  </a:cubicBezTo>
                  <a:cubicBezTo>
                    <a:pt x="307" y="14091"/>
                    <a:pt x="0" y="12550"/>
                    <a:pt x="0" y="10807"/>
                  </a:cubicBezTo>
                  <a:cubicBezTo>
                    <a:pt x="0" y="9768"/>
                    <a:pt x="136" y="8779"/>
                    <a:pt x="407" y="7838"/>
                  </a:cubicBezTo>
                  <a:cubicBezTo>
                    <a:pt x="679" y="6896"/>
                    <a:pt x="1062" y="6025"/>
                    <a:pt x="1559" y="5223"/>
                  </a:cubicBezTo>
                  <a:cubicBezTo>
                    <a:pt x="2055" y="4421"/>
                    <a:pt x="2648" y="3698"/>
                    <a:pt x="3339" y="3053"/>
                  </a:cubicBezTo>
                  <a:cubicBezTo>
                    <a:pt x="4030" y="2409"/>
                    <a:pt x="4795" y="1861"/>
                    <a:pt x="5635" y="1411"/>
                  </a:cubicBezTo>
                  <a:cubicBezTo>
                    <a:pt x="6473" y="962"/>
                    <a:pt x="7371" y="614"/>
                    <a:pt x="8328" y="369"/>
                  </a:cubicBezTo>
                  <a:cubicBezTo>
                    <a:pt x="9286" y="123"/>
                    <a:pt x="10281" y="0"/>
                    <a:pt x="11314" y="0"/>
                  </a:cubicBezTo>
                  <a:cubicBezTo>
                    <a:pt x="12205" y="0"/>
                    <a:pt x="13080" y="84"/>
                    <a:pt x="13939" y="250"/>
                  </a:cubicBezTo>
                  <a:cubicBezTo>
                    <a:pt x="14800" y="417"/>
                    <a:pt x="15610" y="665"/>
                    <a:pt x="16373" y="994"/>
                  </a:cubicBezTo>
                  <a:cubicBezTo>
                    <a:pt x="17135" y="1324"/>
                    <a:pt x="17836" y="1736"/>
                    <a:pt x="18476" y="2232"/>
                  </a:cubicBezTo>
                  <a:cubicBezTo>
                    <a:pt x="19115" y="2729"/>
                    <a:pt x="19665" y="3308"/>
                    <a:pt x="20126" y="3971"/>
                  </a:cubicBezTo>
                  <a:cubicBezTo>
                    <a:pt x="20587" y="4634"/>
                    <a:pt x="20947" y="5381"/>
                    <a:pt x="21208" y="6210"/>
                  </a:cubicBezTo>
                  <a:cubicBezTo>
                    <a:pt x="21469" y="7040"/>
                    <a:pt x="21600" y="7951"/>
                    <a:pt x="21600" y="8943"/>
                  </a:cubicBezTo>
                  <a:cubicBezTo>
                    <a:pt x="21600" y="9954"/>
                    <a:pt x="21454" y="10874"/>
                    <a:pt x="21162" y="11704"/>
                  </a:cubicBezTo>
                  <a:cubicBezTo>
                    <a:pt x="20871" y="12534"/>
                    <a:pt x="20477" y="13243"/>
                    <a:pt x="19980" y="13832"/>
                  </a:cubicBezTo>
                  <a:cubicBezTo>
                    <a:pt x="19484" y="14421"/>
                    <a:pt x="18900" y="14875"/>
                    <a:pt x="18230" y="15195"/>
                  </a:cubicBezTo>
                  <a:cubicBezTo>
                    <a:pt x="17560" y="15515"/>
                    <a:pt x="16846" y="15675"/>
                    <a:pt x="16088" y="15675"/>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sp>
          <p:nvSpPr>
            <p:cNvPr id="742" name="Google Shape;742;p43"/>
            <p:cNvSpPr/>
            <p:nvPr/>
          </p:nvSpPr>
          <p:spPr>
            <a:xfrm>
              <a:off x="660400" y="584200"/>
              <a:ext cx="1486868" cy="1639789"/>
            </a:xfrm>
            <a:custGeom>
              <a:avLst/>
              <a:gdLst/>
              <a:ahLst/>
              <a:cxnLst/>
              <a:rect l="l" t="t" r="r" b="b"/>
              <a:pathLst>
                <a:path w="21600" h="21600" extrusionOk="0">
                  <a:moveTo>
                    <a:pt x="13075" y="6267"/>
                  </a:moveTo>
                  <a:cubicBezTo>
                    <a:pt x="12101" y="6267"/>
                    <a:pt x="11209" y="6448"/>
                    <a:pt x="10423" y="6804"/>
                  </a:cubicBezTo>
                  <a:cubicBezTo>
                    <a:pt x="9637" y="7160"/>
                    <a:pt x="8957" y="7627"/>
                    <a:pt x="8404" y="8192"/>
                  </a:cubicBezTo>
                  <a:cubicBezTo>
                    <a:pt x="7850" y="8758"/>
                    <a:pt x="7420" y="9402"/>
                    <a:pt x="7127" y="10105"/>
                  </a:cubicBezTo>
                  <a:cubicBezTo>
                    <a:pt x="6833" y="10811"/>
                    <a:pt x="6684" y="11526"/>
                    <a:pt x="6684" y="12228"/>
                  </a:cubicBezTo>
                  <a:cubicBezTo>
                    <a:pt x="6684" y="12603"/>
                    <a:pt x="6736" y="12962"/>
                    <a:pt x="6840" y="13296"/>
                  </a:cubicBezTo>
                  <a:cubicBezTo>
                    <a:pt x="6944" y="13626"/>
                    <a:pt x="7105" y="13916"/>
                    <a:pt x="7318" y="14156"/>
                  </a:cubicBezTo>
                  <a:cubicBezTo>
                    <a:pt x="7532" y="14399"/>
                    <a:pt x="7800" y="14593"/>
                    <a:pt x="8116" y="14734"/>
                  </a:cubicBezTo>
                  <a:cubicBezTo>
                    <a:pt x="8716" y="15001"/>
                    <a:pt x="9570" y="15018"/>
                    <a:pt x="10437" y="14771"/>
                  </a:cubicBezTo>
                  <a:cubicBezTo>
                    <a:pt x="10844" y="14655"/>
                    <a:pt x="11245" y="14441"/>
                    <a:pt x="11629" y="14132"/>
                  </a:cubicBezTo>
                  <a:cubicBezTo>
                    <a:pt x="12015" y="13823"/>
                    <a:pt x="12380" y="13393"/>
                    <a:pt x="12714" y="12857"/>
                  </a:cubicBezTo>
                  <a:cubicBezTo>
                    <a:pt x="13048" y="12320"/>
                    <a:pt x="13339" y="11623"/>
                    <a:pt x="13580" y="10786"/>
                  </a:cubicBezTo>
                  <a:lnTo>
                    <a:pt x="14821" y="6463"/>
                  </a:lnTo>
                  <a:cubicBezTo>
                    <a:pt x="14571" y="6401"/>
                    <a:pt x="14320" y="6354"/>
                    <a:pt x="14075" y="6322"/>
                  </a:cubicBezTo>
                  <a:cubicBezTo>
                    <a:pt x="13798" y="6285"/>
                    <a:pt x="13461" y="6267"/>
                    <a:pt x="13075" y="6267"/>
                  </a:cubicBezTo>
                  <a:close/>
                  <a:moveTo>
                    <a:pt x="9240" y="15114"/>
                  </a:moveTo>
                  <a:cubicBezTo>
                    <a:pt x="8782" y="15114"/>
                    <a:pt x="8376" y="15037"/>
                    <a:pt x="8035" y="14884"/>
                  </a:cubicBezTo>
                  <a:cubicBezTo>
                    <a:pt x="7694" y="14732"/>
                    <a:pt x="7404" y="14523"/>
                    <a:pt x="7174" y="14261"/>
                  </a:cubicBezTo>
                  <a:cubicBezTo>
                    <a:pt x="6946" y="14004"/>
                    <a:pt x="6773" y="13694"/>
                    <a:pt x="6662" y="13342"/>
                  </a:cubicBezTo>
                  <a:cubicBezTo>
                    <a:pt x="6554" y="12992"/>
                    <a:pt x="6499" y="12618"/>
                    <a:pt x="6499" y="12228"/>
                  </a:cubicBezTo>
                  <a:cubicBezTo>
                    <a:pt x="6499" y="11505"/>
                    <a:pt x="6652" y="10771"/>
                    <a:pt x="6954" y="10046"/>
                  </a:cubicBezTo>
                  <a:cubicBezTo>
                    <a:pt x="7255" y="9323"/>
                    <a:pt x="7697" y="8662"/>
                    <a:pt x="8266" y="8081"/>
                  </a:cubicBezTo>
                  <a:cubicBezTo>
                    <a:pt x="8835" y="7500"/>
                    <a:pt x="9533" y="7020"/>
                    <a:pt x="10340" y="6654"/>
                  </a:cubicBezTo>
                  <a:cubicBezTo>
                    <a:pt x="11152" y="6286"/>
                    <a:pt x="12072" y="6100"/>
                    <a:pt x="13075" y="6100"/>
                  </a:cubicBezTo>
                  <a:cubicBezTo>
                    <a:pt x="13470" y="6100"/>
                    <a:pt x="13815" y="6119"/>
                    <a:pt x="14101" y="6156"/>
                  </a:cubicBezTo>
                  <a:cubicBezTo>
                    <a:pt x="14383" y="6193"/>
                    <a:pt x="14672" y="6250"/>
                    <a:pt x="14958" y="6324"/>
                  </a:cubicBezTo>
                  <a:lnTo>
                    <a:pt x="15044" y="6347"/>
                  </a:lnTo>
                  <a:lnTo>
                    <a:pt x="13759" y="10828"/>
                  </a:lnTo>
                  <a:cubicBezTo>
                    <a:pt x="13514" y="11679"/>
                    <a:pt x="13216" y="12389"/>
                    <a:pt x="12874" y="12939"/>
                  </a:cubicBezTo>
                  <a:cubicBezTo>
                    <a:pt x="12531" y="13492"/>
                    <a:pt x="12153" y="13936"/>
                    <a:pt x="11751" y="14257"/>
                  </a:cubicBezTo>
                  <a:cubicBezTo>
                    <a:pt x="11348" y="14582"/>
                    <a:pt x="10924" y="14808"/>
                    <a:pt x="10492" y="14930"/>
                  </a:cubicBezTo>
                  <a:cubicBezTo>
                    <a:pt x="10065" y="15052"/>
                    <a:pt x="9643" y="15114"/>
                    <a:pt x="9240" y="15114"/>
                  </a:cubicBezTo>
                  <a:close/>
                  <a:moveTo>
                    <a:pt x="11310" y="167"/>
                  </a:moveTo>
                  <a:cubicBezTo>
                    <a:pt x="10298" y="167"/>
                    <a:pt x="9310" y="289"/>
                    <a:pt x="8375" y="530"/>
                  </a:cubicBezTo>
                  <a:cubicBezTo>
                    <a:pt x="7437" y="771"/>
                    <a:pt x="6546" y="1116"/>
                    <a:pt x="5725" y="1556"/>
                  </a:cubicBezTo>
                  <a:cubicBezTo>
                    <a:pt x="4906" y="1996"/>
                    <a:pt x="4147" y="2539"/>
                    <a:pt x="3469" y="3171"/>
                  </a:cubicBezTo>
                  <a:cubicBezTo>
                    <a:pt x="2794" y="3800"/>
                    <a:pt x="2206" y="4519"/>
                    <a:pt x="1718" y="5307"/>
                  </a:cubicBezTo>
                  <a:cubicBezTo>
                    <a:pt x="1232" y="6091"/>
                    <a:pt x="851" y="6958"/>
                    <a:pt x="585" y="7882"/>
                  </a:cubicBezTo>
                  <a:cubicBezTo>
                    <a:pt x="319" y="8805"/>
                    <a:pt x="184" y="9789"/>
                    <a:pt x="184" y="10807"/>
                  </a:cubicBezTo>
                  <a:cubicBezTo>
                    <a:pt x="184" y="12517"/>
                    <a:pt x="490" y="14050"/>
                    <a:pt x="1091" y="15363"/>
                  </a:cubicBezTo>
                  <a:cubicBezTo>
                    <a:pt x="1693" y="16677"/>
                    <a:pt x="2527" y="17796"/>
                    <a:pt x="3573" y="18688"/>
                  </a:cubicBezTo>
                  <a:cubicBezTo>
                    <a:pt x="4618" y="19582"/>
                    <a:pt x="5859" y="20270"/>
                    <a:pt x="7263" y="20734"/>
                  </a:cubicBezTo>
                  <a:cubicBezTo>
                    <a:pt x="8666" y="21198"/>
                    <a:pt x="10191" y="21433"/>
                    <a:pt x="11797" y="21433"/>
                  </a:cubicBezTo>
                  <a:cubicBezTo>
                    <a:pt x="13404" y="21433"/>
                    <a:pt x="14901" y="21251"/>
                    <a:pt x="16246" y="20891"/>
                  </a:cubicBezTo>
                  <a:cubicBezTo>
                    <a:pt x="17565" y="20538"/>
                    <a:pt x="18798" y="20024"/>
                    <a:pt x="19913" y="19361"/>
                  </a:cubicBezTo>
                  <a:lnTo>
                    <a:pt x="19796" y="19138"/>
                  </a:lnTo>
                  <a:cubicBezTo>
                    <a:pt x="19767" y="19067"/>
                    <a:pt x="19728" y="19050"/>
                    <a:pt x="19702" y="19043"/>
                  </a:cubicBezTo>
                  <a:cubicBezTo>
                    <a:pt x="19659" y="19032"/>
                    <a:pt x="19602" y="19047"/>
                    <a:pt x="19535" y="19088"/>
                  </a:cubicBezTo>
                  <a:cubicBezTo>
                    <a:pt x="17347" y="20389"/>
                    <a:pt x="14744" y="21048"/>
                    <a:pt x="11797" y="21048"/>
                  </a:cubicBezTo>
                  <a:cubicBezTo>
                    <a:pt x="10293" y="21048"/>
                    <a:pt x="8848" y="20826"/>
                    <a:pt x="7504" y="20387"/>
                  </a:cubicBezTo>
                  <a:cubicBezTo>
                    <a:pt x="6159" y="19949"/>
                    <a:pt x="4966" y="19290"/>
                    <a:pt x="3956" y="18431"/>
                  </a:cubicBezTo>
                  <a:cubicBezTo>
                    <a:pt x="2947" y="17571"/>
                    <a:pt x="2135" y="16491"/>
                    <a:pt x="1545" y="15221"/>
                  </a:cubicBezTo>
                  <a:cubicBezTo>
                    <a:pt x="954" y="13952"/>
                    <a:pt x="654" y="12467"/>
                    <a:pt x="654" y="10807"/>
                  </a:cubicBezTo>
                  <a:cubicBezTo>
                    <a:pt x="654" y="9802"/>
                    <a:pt x="789" y="8839"/>
                    <a:pt x="1054" y="7942"/>
                  </a:cubicBezTo>
                  <a:cubicBezTo>
                    <a:pt x="1319" y="7045"/>
                    <a:pt x="1691" y="6207"/>
                    <a:pt x="2158" y="5453"/>
                  </a:cubicBezTo>
                  <a:cubicBezTo>
                    <a:pt x="2627" y="4695"/>
                    <a:pt x="3198" y="4001"/>
                    <a:pt x="3855" y="3393"/>
                  </a:cubicBezTo>
                  <a:cubicBezTo>
                    <a:pt x="4513" y="2783"/>
                    <a:pt x="5243" y="2260"/>
                    <a:pt x="6027" y="1840"/>
                  </a:cubicBezTo>
                  <a:cubicBezTo>
                    <a:pt x="6809" y="1421"/>
                    <a:pt x="7659" y="1093"/>
                    <a:pt x="8553" y="865"/>
                  </a:cubicBezTo>
                  <a:cubicBezTo>
                    <a:pt x="9445" y="639"/>
                    <a:pt x="10372" y="524"/>
                    <a:pt x="11310" y="524"/>
                  </a:cubicBezTo>
                  <a:cubicBezTo>
                    <a:pt x="12591" y="524"/>
                    <a:pt x="13829" y="695"/>
                    <a:pt x="14991" y="1032"/>
                  </a:cubicBezTo>
                  <a:cubicBezTo>
                    <a:pt x="16154" y="1370"/>
                    <a:pt x="17189" y="1893"/>
                    <a:pt x="18067" y="2587"/>
                  </a:cubicBezTo>
                  <a:cubicBezTo>
                    <a:pt x="18946" y="3283"/>
                    <a:pt x="19656" y="4170"/>
                    <a:pt x="20176" y="5225"/>
                  </a:cubicBezTo>
                  <a:cubicBezTo>
                    <a:pt x="20696" y="6280"/>
                    <a:pt x="20960" y="7536"/>
                    <a:pt x="20960" y="8958"/>
                  </a:cubicBezTo>
                  <a:cubicBezTo>
                    <a:pt x="20960" y="9920"/>
                    <a:pt x="20828" y="10794"/>
                    <a:pt x="20568" y="11556"/>
                  </a:cubicBezTo>
                  <a:cubicBezTo>
                    <a:pt x="20308" y="12321"/>
                    <a:pt x="19953" y="12982"/>
                    <a:pt x="19512" y="13520"/>
                  </a:cubicBezTo>
                  <a:cubicBezTo>
                    <a:pt x="19069" y="14061"/>
                    <a:pt x="18550" y="14482"/>
                    <a:pt x="17968" y="14772"/>
                  </a:cubicBezTo>
                  <a:cubicBezTo>
                    <a:pt x="17383" y="15063"/>
                    <a:pt x="16766" y="15210"/>
                    <a:pt x="16134" y="15210"/>
                  </a:cubicBezTo>
                  <a:cubicBezTo>
                    <a:pt x="15761" y="15210"/>
                    <a:pt x="15398" y="15155"/>
                    <a:pt x="15054" y="15047"/>
                  </a:cubicBezTo>
                  <a:cubicBezTo>
                    <a:pt x="14698" y="14934"/>
                    <a:pt x="14413" y="14713"/>
                    <a:pt x="14206" y="14389"/>
                  </a:cubicBezTo>
                  <a:cubicBezTo>
                    <a:pt x="14001" y="14070"/>
                    <a:pt x="13889" y="13615"/>
                    <a:pt x="13874" y="13038"/>
                  </a:cubicBezTo>
                  <a:cubicBezTo>
                    <a:pt x="13858" y="12468"/>
                    <a:pt x="13985" y="11711"/>
                    <a:pt x="14249" y="10786"/>
                  </a:cubicBezTo>
                  <a:lnTo>
                    <a:pt x="15585" y="6147"/>
                  </a:lnTo>
                  <a:cubicBezTo>
                    <a:pt x="15274" y="6018"/>
                    <a:pt x="14911" y="5919"/>
                    <a:pt x="14505" y="5852"/>
                  </a:cubicBezTo>
                  <a:cubicBezTo>
                    <a:pt x="14067" y="5780"/>
                    <a:pt x="13612" y="5743"/>
                    <a:pt x="13151" y="5743"/>
                  </a:cubicBezTo>
                  <a:cubicBezTo>
                    <a:pt x="12034" y="5743"/>
                    <a:pt x="11021" y="5937"/>
                    <a:pt x="10140" y="6321"/>
                  </a:cubicBezTo>
                  <a:cubicBezTo>
                    <a:pt x="9256" y="6706"/>
                    <a:pt x="8498" y="7212"/>
                    <a:pt x="7885" y="7827"/>
                  </a:cubicBezTo>
                  <a:cubicBezTo>
                    <a:pt x="7272" y="8441"/>
                    <a:pt x="6796" y="9143"/>
                    <a:pt x="6472" y="9913"/>
                  </a:cubicBezTo>
                  <a:cubicBezTo>
                    <a:pt x="6148" y="10682"/>
                    <a:pt x="5983" y="11461"/>
                    <a:pt x="5983" y="12228"/>
                  </a:cubicBezTo>
                  <a:cubicBezTo>
                    <a:pt x="5983" y="12689"/>
                    <a:pt x="6047" y="13122"/>
                    <a:pt x="6171" y="13517"/>
                  </a:cubicBezTo>
                  <a:cubicBezTo>
                    <a:pt x="6293" y="13909"/>
                    <a:pt x="6485" y="14254"/>
                    <a:pt x="6740" y="14543"/>
                  </a:cubicBezTo>
                  <a:cubicBezTo>
                    <a:pt x="6994" y="14830"/>
                    <a:pt x="7318" y="15059"/>
                    <a:pt x="7704" y="15223"/>
                  </a:cubicBezTo>
                  <a:cubicBezTo>
                    <a:pt x="8089" y="15388"/>
                    <a:pt x="8555" y="15471"/>
                    <a:pt x="9088" y="15471"/>
                  </a:cubicBezTo>
                  <a:cubicBezTo>
                    <a:pt x="9938" y="15471"/>
                    <a:pt x="10733" y="15257"/>
                    <a:pt x="11450" y="14835"/>
                  </a:cubicBezTo>
                  <a:cubicBezTo>
                    <a:pt x="12168" y="14413"/>
                    <a:pt x="12805" y="13723"/>
                    <a:pt x="13344" y="12783"/>
                  </a:cubicBezTo>
                  <a:lnTo>
                    <a:pt x="13540" y="12440"/>
                  </a:lnTo>
                  <a:lnTo>
                    <a:pt x="13518" y="12826"/>
                  </a:lnTo>
                  <a:cubicBezTo>
                    <a:pt x="13468" y="13668"/>
                    <a:pt x="13644" y="14341"/>
                    <a:pt x="14040" y="14829"/>
                  </a:cubicBezTo>
                  <a:cubicBezTo>
                    <a:pt x="14431" y="15310"/>
                    <a:pt x="15105" y="15554"/>
                    <a:pt x="16043" y="15554"/>
                  </a:cubicBezTo>
                  <a:cubicBezTo>
                    <a:pt x="16775" y="15554"/>
                    <a:pt x="17475" y="15397"/>
                    <a:pt x="18124" y="15087"/>
                  </a:cubicBezTo>
                  <a:cubicBezTo>
                    <a:pt x="18775" y="14776"/>
                    <a:pt x="19348" y="14329"/>
                    <a:pt x="19829" y="13758"/>
                  </a:cubicBezTo>
                  <a:cubicBezTo>
                    <a:pt x="20312" y="13183"/>
                    <a:pt x="20702" y="12481"/>
                    <a:pt x="20985" y="11672"/>
                  </a:cubicBezTo>
                  <a:cubicBezTo>
                    <a:pt x="21271" y="10861"/>
                    <a:pt x="21416" y="9948"/>
                    <a:pt x="21416" y="8958"/>
                  </a:cubicBezTo>
                  <a:cubicBezTo>
                    <a:pt x="21416" y="7988"/>
                    <a:pt x="21286" y="7083"/>
                    <a:pt x="21030" y="6268"/>
                  </a:cubicBezTo>
                  <a:cubicBezTo>
                    <a:pt x="20775" y="5456"/>
                    <a:pt x="20418" y="4716"/>
                    <a:pt x="19968" y="4068"/>
                  </a:cubicBezTo>
                  <a:cubicBezTo>
                    <a:pt x="19518" y="3420"/>
                    <a:pt x="18973" y="2846"/>
                    <a:pt x="18350" y="2362"/>
                  </a:cubicBezTo>
                  <a:cubicBezTo>
                    <a:pt x="17725" y="1877"/>
                    <a:pt x="17030" y="1468"/>
                    <a:pt x="16286" y="1146"/>
                  </a:cubicBezTo>
                  <a:cubicBezTo>
                    <a:pt x="15539" y="823"/>
                    <a:pt x="14734" y="577"/>
                    <a:pt x="13893" y="414"/>
                  </a:cubicBezTo>
                  <a:cubicBezTo>
                    <a:pt x="13051" y="250"/>
                    <a:pt x="12181" y="167"/>
                    <a:pt x="11310" y="167"/>
                  </a:cubicBezTo>
                  <a:close/>
                  <a:moveTo>
                    <a:pt x="11797" y="21600"/>
                  </a:moveTo>
                  <a:cubicBezTo>
                    <a:pt x="10170" y="21600"/>
                    <a:pt x="8623" y="21361"/>
                    <a:pt x="7200" y="20891"/>
                  </a:cubicBezTo>
                  <a:cubicBezTo>
                    <a:pt x="5772" y="20420"/>
                    <a:pt x="4510" y="19719"/>
                    <a:pt x="3447" y="18810"/>
                  </a:cubicBezTo>
                  <a:cubicBezTo>
                    <a:pt x="2382" y="17901"/>
                    <a:pt x="1532" y="16763"/>
                    <a:pt x="921" y="15428"/>
                  </a:cubicBezTo>
                  <a:cubicBezTo>
                    <a:pt x="310" y="14094"/>
                    <a:pt x="0" y="12539"/>
                    <a:pt x="0" y="10807"/>
                  </a:cubicBezTo>
                  <a:cubicBezTo>
                    <a:pt x="0" y="9775"/>
                    <a:pt x="137" y="8776"/>
                    <a:pt x="407" y="7839"/>
                  </a:cubicBezTo>
                  <a:cubicBezTo>
                    <a:pt x="677" y="6902"/>
                    <a:pt x="1064" y="6022"/>
                    <a:pt x="1557" y="5225"/>
                  </a:cubicBezTo>
                  <a:cubicBezTo>
                    <a:pt x="2053" y="4424"/>
                    <a:pt x="2651" y="3694"/>
                    <a:pt x="3337" y="3055"/>
                  </a:cubicBezTo>
                  <a:cubicBezTo>
                    <a:pt x="4026" y="2412"/>
                    <a:pt x="4798" y="1859"/>
                    <a:pt x="5631" y="1412"/>
                  </a:cubicBezTo>
                  <a:cubicBezTo>
                    <a:pt x="6466" y="965"/>
                    <a:pt x="7372" y="614"/>
                    <a:pt x="8324" y="369"/>
                  </a:cubicBezTo>
                  <a:cubicBezTo>
                    <a:pt x="9276" y="124"/>
                    <a:pt x="10281" y="0"/>
                    <a:pt x="11310" y="0"/>
                  </a:cubicBezTo>
                  <a:cubicBezTo>
                    <a:pt x="12194" y="0"/>
                    <a:pt x="13076" y="84"/>
                    <a:pt x="13932" y="250"/>
                  </a:cubicBezTo>
                  <a:cubicBezTo>
                    <a:pt x="14787" y="416"/>
                    <a:pt x="15605" y="667"/>
                    <a:pt x="16365" y="995"/>
                  </a:cubicBezTo>
                  <a:cubicBezTo>
                    <a:pt x="17124" y="1323"/>
                    <a:pt x="17832" y="1740"/>
                    <a:pt x="18470" y="2235"/>
                  </a:cubicBezTo>
                  <a:cubicBezTo>
                    <a:pt x="19108" y="2730"/>
                    <a:pt x="19664" y="3317"/>
                    <a:pt x="20124" y="3979"/>
                  </a:cubicBezTo>
                  <a:cubicBezTo>
                    <a:pt x="20583" y="4640"/>
                    <a:pt x="20948" y="5395"/>
                    <a:pt x="21208" y="6222"/>
                  </a:cubicBezTo>
                  <a:cubicBezTo>
                    <a:pt x="21468" y="7052"/>
                    <a:pt x="21600" y="7973"/>
                    <a:pt x="21600" y="8958"/>
                  </a:cubicBezTo>
                  <a:cubicBezTo>
                    <a:pt x="21600" y="9965"/>
                    <a:pt x="21452" y="10895"/>
                    <a:pt x="21161" y="11722"/>
                  </a:cubicBezTo>
                  <a:cubicBezTo>
                    <a:pt x="20871" y="12550"/>
                    <a:pt x="20472" y="13269"/>
                    <a:pt x="19975" y="13859"/>
                  </a:cubicBezTo>
                  <a:cubicBezTo>
                    <a:pt x="19478" y="14450"/>
                    <a:pt x="18884" y="14913"/>
                    <a:pt x="18210" y="15235"/>
                  </a:cubicBezTo>
                  <a:cubicBezTo>
                    <a:pt x="17534" y="15558"/>
                    <a:pt x="16805" y="15721"/>
                    <a:pt x="16043" y="15721"/>
                  </a:cubicBezTo>
                  <a:cubicBezTo>
                    <a:pt x="15043" y="15721"/>
                    <a:pt x="14320" y="15454"/>
                    <a:pt x="13892" y="14928"/>
                  </a:cubicBezTo>
                  <a:cubicBezTo>
                    <a:pt x="13526" y="14478"/>
                    <a:pt x="13336" y="13886"/>
                    <a:pt x="13325" y="13163"/>
                  </a:cubicBezTo>
                  <a:cubicBezTo>
                    <a:pt x="12812" y="13976"/>
                    <a:pt x="12216" y="14585"/>
                    <a:pt x="11550" y="14976"/>
                  </a:cubicBezTo>
                  <a:cubicBezTo>
                    <a:pt x="10803" y="15415"/>
                    <a:pt x="9974" y="15638"/>
                    <a:pt x="9088" y="15638"/>
                  </a:cubicBezTo>
                  <a:cubicBezTo>
                    <a:pt x="8528" y="15638"/>
                    <a:pt x="8036" y="15549"/>
                    <a:pt x="7626" y="15375"/>
                  </a:cubicBezTo>
                  <a:cubicBezTo>
                    <a:pt x="7214" y="15200"/>
                    <a:pt x="6867" y="14955"/>
                    <a:pt x="6596" y="14648"/>
                  </a:cubicBezTo>
                  <a:cubicBezTo>
                    <a:pt x="6325" y="14341"/>
                    <a:pt x="6123" y="13976"/>
                    <a:pt x="5993" y="13562"/>
                  </a:cubicBezTo>
                  <a:cubicBezTo>
                    <a:pt x="5864" y="13154"/>
                    <a:pt x="5799" y="12705"/>
                    <a:pt x="5799" y="12228"/>
                  </a:cubicBezTo>
                  <a:cubicBezTo>
                    <a:pt x="5799" y="11441"/>
                    <a:pt x="5968" y="10641"/>
                    <a:pt x="6300" y="9853"/>
                  </a:cubicBezTo>
                  <a:cubicBezTo>
                    <a:pt x="6632" y="9064"/>
                    <a:pt x="7120" y="8345"/>
                    <a:pt x="7748" y="7714"/>
                  </a:cubicBezTo>
                  <a:cubicBezTo>
                    <a:pt x="8377" y="7084"/>
                    <a:pt x="9155" y="6564"/>
                    <a:pt x="10060" y="6170"/>
                  </a:cubicBezTo>
                  <a:cubicBezTo>
                    <a:pt x="10967" y="5776"/>
                    <a:pt x="12007" y="5575"/>
                    <a:pt x="13151" y="5575"/>
                  </a:cubicBezTo>
                  <a:cubicBezTo>
                    <a:pt x="13623" y="5575"/>
                    <a:pt x="14089" y="5613"/>
                    <a:pt x="14538" y="5687"/>
                  </a:cubicBezTo>
                  <a:cubicBezTo>
                    <a:pt x="14991" y="5762"/>
                    <a:pt x="15393" y="5876"/>
                    <a:pt x="15734" y="6026"/>
                  </a:cubicBezTo>
                  <a:lnTo>
                    <a:pt x="15802" y="6056"/>
                  </a:lnTo>
                  <a:lnTo>
                    <a:pt x="14428" y="10828"/>
                  </a:lnTo>
                  <a:cubicBezTo>
                    <a:pt x="14167" y="11738"/>
                    <a:pt x="14043" y="12480"/>
                    <a:pt x="14058" y="13034"/>
                  </a:cubicBezTo>
                  <a:cubicBezTo>
                    <a:pt x="14073" y="13583"/>
                    <a:pt x="14176" y="14010"/>
                    <a:pt x="14365" y="14305"/>
                  </a:cubicBezTo>
                  <a:cubicBezTo>
                    <a:pt x="14550" y="14593"/>
                    <a:pt x="14802" y="14790"/>
                    <a:pt x="15115" y="14889"/>
                  </a:cubicBezTo>
                  <a:cubicBezTo>
                    <a:pt x="15439" y="14991"/>
                    <a:pt x="15782" y="15043"/>
                    <a:pt x="16134" y="15043"/>
                  </a:cubicBezTo>
                  <a:cubicBezTo>
                    <a:pt x="16735" y="15043"/>
                    <a:pt x="17322" y="14903"/>
                    <a:pt x="17879" y="14625"/>
                  </a:cubicBezTo>
                  <a:cubicBezTo>
                    <a:pt x="18438" y="14347"/>
                    <a:pt x="18937" y="13942"/>
                    <a:pt x="19364" y="13421"/>
                  </a:cubicBezTo>
                  <a:cubicBezTo>
                    <a:pt x="19792" y="12897"/>
                    <a:pt x="20138" y="12253"/>
                    <a:pt x="20392" y="11507"/>
                  </a:cubicBezTo>
                  <a:cubicBezTo>
                    <a:pt x="20647" y="10761"/>
                    <a:pt x="20775" y="9903"/>
                    <a:pt x="20775" y="8958"/>
                  </a:cubicBezTo>
                  <a:cubicBezTo>
                    <a:pt x="20775" y="7559"/>
                    <a:pt x="20517" y="6326"/>
                    <a:pt x="20008" y="5293"/>
                  </a:cubicBezTo>
                  <a:cubicBezTo>
                    <a:pt x="19498" y="4260"/>
                    <a:pt x="18805" y="3393"/>
                    <a:pt x="17946" y="2713"/>
                  </a:cubicBezTo>
                  <a:cubicBezTo>
                    <a:pt x="17087" y="2034"/>
                    <a:pt x="16073" y="1522"/>
                    <a:pt x="14935" y="1192"/>
                  </a:cubicBezTo>
                  <a:cubicBezTo>
                    <a:pt x="13791" y="860"/>
                    <a:pt x="12572" y="692"/>
                    <a:pt x="11310" y="692"/>
                  </a:cubicBezTo>
                  <a:cubicBezTo>
                    <a:pt x="10389" y="692"/>
                    <a:pt x="9478" y="804"/>
                    <a:pt x="8603" y="1026"/>
                  </a:cubicBezTo>
                  <a:cubicBezTo>
                    <a:pt x="7724" y="1250"/>
                    <a:pt x="6889" y="1572"/>
                    <a:pt x="6121" y="1984"/>
                  </a:cubicBezTo>
                  <a:cubicBezTo>
                    <a:pt x="5351" y="2397"/>
                    <a:pt x="4633" y="2910"/>
                    <a:pt x="3986" y="3510"/>
                  </a:cubicBezTo>
                  <a:cubicBezTo>
                    <a:pt x="3341" y="4108"/>
                    <a:pt x="2780" y="4789"/>
                    <a:pt x="2319" y="5535"/>
                  </a:cubicBezTo>
                  <a:cubicBezTo>
                    <a:pt x="1859" y="6277"/>
                    <a:pt x="1493" y="7102"/>
                    <a:pt x="1232" y="7986"/>
                  </a:cubicBezTo>
                  <a:cubicBezTo>
                    <a:pt x="971" y="8868"/>
                    <a:pt x="839" y="9817"/>
                    <a:pt x="839" y="10807"/>
                  </a:cubicBezTo>
                  <a:cubicBezTo>
                    <a:pt x="839" y="12444"/>
                    <a:pt x="1134" y="13907"/>
                    <a:pt x="1715" y="15156"/>
                  </a:cubicBezTo>
                  <a:cubicBezTo>
                    <a:pt x="2295" y="16404"/>
                    <a:pt x="3092" y="17465"/>
                    <a:pt x="4083" y="18309"/>
                  </a:cubicBezTo>
                  <a:cubicBezTo>
                    <a:pt x="5073" y="19153"/>
                    <a:pt x="6245" y="19799"/>
                    <a:pt x="7566" y="20230"/>
                  </a:cubicBezTo>
                  <a:cubicBezTo>
                    <a:pt x="8890" y="20662"/>
                    <a:pt x="10314" y="20881"/>
                    <a:pt x="11797" y="20881"/>
                  </a:cubicBezTo>
                  <a:cubicBezTo>
                    <a:pt x="14707" y="20881"/>
                    <a:pt x="17276" y="20231"/>
                    <a:pt x="19433" y="18949"/>
                  </a:cubicBezTo>
                  <a:cubicBezTo>
                    <a:pt x="19546" y="18880"/>
                    <a:pt x="19655" y="18858"/>
                    <a:pt x="19753" y="18883"/>
                  </a:cubicBezTo>
                  <a:cubicBezTo>
                    <a:pt x="19822" y="18900"/>
                    <a:pt x="19915" y="18948"/>
                    <a:pt x="19965" y="19073"/>
                  </a:cubicBezTo>
                  <a:lnTo>
                    <a:pt x="20149" y="19420"/>
                  </a:lnTo>
                  <a:lnTo>
                    <a:pt x="20082" y="19461"/>
                  </a:lnTo>
                  <a:cubicBezTo>
                    <a:pt x="18935" y="20152"/>
                    <a:pt x="17661" y="20687"/>
                    <a:pt x="16298" y="21052"/>
                  </a:cubicBezTo>
                  <a:cubicBezTo>
                    <a:pt x="14936" y="21416"/>
                    <a:pt x="13422" y="21600"/>
                    <a:pt x="11797" y="21600"/>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sp>
          <p:nvSpPr>
            <p:cNvPr id="743" name="Google Shape;743;p43"/>
            <p:cNvSpPr/>
            <p:nvPr/>
          </p:nvSpPr>
          <p:spPr>
            <a:xfrm>
              <a:off x="0" y="0"/>
              <a:ext cx="2799471" cy="2799477"/>
            </a:xfrm>
            <a:custGeom>
              <a:avLst/>
              <a:gdLst/>
              <a:ahLst/>
              <a:cxnLst/>
              <a:rect l="l" t="t" r="r" b="b"/>
              <a:pathLst>
                <a:path w="21600" h="21600" extrusionOk="0">
                  <a:moveTo>
                    <a:pt x="10800" y="21330"/>
                  </a:moveTo>
                  <a:cubicBezTo>
                    <a:pt x="4985" y="21330"/>
                    <a:pt x="270" y="16616"/>
                    <a:pt x="270" y="10800"/>
                  </a:cubicBezTo>
                  <a:cubicBezTo>
                    <a:pt x="270" y="4984"/>
                    <a:pt x="4985" y="270"/>
                    <a:pt x="10800" y="270"/>
                  </a:cubicBezTo>
                  <a:cubicBezTo>
                    <a:pt x="16616" y="270"/>
                    <a:pt x="21330" y="4984"/>
                    <a:pt x="21330" y="10800"/>
                  </a:cubicBezTo>
                  <a:cubicBezTo>
                    <a:pt x="21330" y="16616"/>
                    <a:pt x="16616" y="21330"/>
                    <a:pt x="10800" y="21330"/>
                  </a:cubicBezTo>
                  <a:close/>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grpSp>
      <p:grpSp>
        <p:nvGrpSpPr>
          <p:cNvPr id="744" name="Google Shape;744;p43"/>
          <p:cNvGrpSpPr/>
          <p:nvPr/>
        </p:nvGrpSpPr>
        <p:grpSpPr>
          <a:xfrm>
            <a:off x="6216398" y="592109"/>
            <a:ext cx="666000" cy="666000"/>
            <a:chOff x="0" y="0"/>
            <a:chExt cx="2799471" cy="2799471"/>
          </a:xfrm>
        </p:grpSpPr>
        <p:sp>
          <p:nvSpPr>
            <p:cNvPr id="745" name="Google Shape;745;p43"/>
            <p:cNvSpPr/>
            <p:nvPr/>
          </p:nvSpPr>
          <p:spPr>
            <a:xfrm>
              <a:off x="914400" y="508000"/>
              <a:ext cx="991171" cy="1798068"/>
            </a:xfrm>
            <a:custGeom>
              <a:avLst/>
              <a:gdLst/>
              <a:ahLst/>
              <a:cxnLst/>
              <a:rect l="l" t="t" r="r" b="b"/>
              <a:pathLst>
                <a:path w="21600" h="21600" extrusionOk="0">
                  <a:moveTo>
                    <a:pt x="20689" y="3232"/>
                  </a:moveTo>
                  <a:lnTo>
                    <a:pt x="912" y="3232"/>
                  </a:lnTo>
                  <a:lnTo>
                    <a:pt x="912" y="502"/>
                  </a:lnTo>
                  <a:lnTo>
                    <a:pt x="20690" y="502"/>
                  </a:lnTo>
                  <a:lnTo>
                    <a:pt x="20690" y="3232"/>
                  </a:lnTo>
                  <a:cubicBezTo>
                    <a:pt x="20690" y="3232"/>
                    <a:pt x="20689" y="3232"/>
                    <a:pt x="20689" y="3232"/>
                  </a:cubicBezTo>
                  <a:close/>
                  <a:moveTo>
                    <a:pt x="20689" y="17710"/>
                  </a:moveTo>
                  <a:lnTo>
                    <a:pt x="912" y="17710"/>
                  </a:lnTo>
                  <a:lnTo>
                    <a:pt x="912" y="3734"/>
                  </a:lnTo>
                  <a:lnTo>
                    <a:pt x="20690" y="3734"/>
                  </a:lnTo>
                  <a:lnTo>
                    <a:pt x="20690" y="17710"/>
                  </a:lnTo>
                  <a:cubicBezTo>
                    <a:pt x="20690" y="17710"/>
                    <a:pt x="20689" y="17710"/>
                    <a:pt x="20689" y="17710"/>
                  </a:cubicBezTo>
                  <a:close/>
                  <a:moveTo>
                    <a:pt x="20689" y="21098"/>
                  </a:moveTo>
                  <a:lnTo>
                    <a:pt x="912" y="21098"/>
                  </a:lnTo>
                  <a:lnTo>
                    <a:pt x="912" y="18212"/>
                  </a:lnTo>
                  <a:lnTo>
                    <a:pt x="20690" y="18212"/>
                  </a:lnTo>
                  <a:lnTo>
                    <a:pt x="20690" y="21098"/>
                  </a:lnTo>
                  <a:cubicBezTo>
                    <a:pt x="20690" y="21098"/>
                    <a:pt x="20689" y="21098"/>
                    <a:pt x="20689" y="21098"/>
                  </a:cubicBezTo>
                  <a:close/>
                  <a:moveTo>
                    <a:pt x="21145" y="0"/>
                  </a:moveTo>
                  <a:lnTo>
                    <a:pt x="456" y="0"/>
                  </a:lnTo>
                  <a:cubicBezTo>
                    <a:pt x="206" y="0"/>
                    <a:pt x="0" y="113"/>
                    <a:pt x="0" y="251"/>
                  </a:cubicBezTo>
                  <a:lnTo>
                    <a:pt x="0" y="21349"/>
                  </a:lnTo>
                  <a:cubicBezTo>
                    <a:pt x="0" y="21486"/>
                    <a:pt x="206" y="21600"/>
                    <a:pt x="456" y="21600"/>
                  </a:cubicBezTo>
                  <a:lnTo>
                    <a:pt x="21145" y="21600"/>
                  </a:lnTo>
                  <a:cubicBezTo>
                    <a:pt x="21395" y="21600"/>
                    <a:pt x="21600" y="21487"/>
                    <a:pt x="21600" y="21349"/>
                  </a:cubicBezTo>
                  <a:lnTo>
                    <a:pt x="21600" y="251"/>
                  </a:lnTo>
                  <a:cubicBezTo>
                    <a:pt x="21600" y="113"/>
                    <a:pt x="21395" y="0"/>
                    <a:pt x="21145" y="0"/>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sp>
          <p:nvSpPr>
            <p:cNvPr id="746" name="Google Shape;746;p43"/>
            <p:cNvSpPr/>
            <p:nvPr/>
          </p:nvSpPr>
          <p:spPr>
            <a:xfrm>
              <a:off x="1320800" y="635000"/>
              <a:ext cx="173559" cy="41796"/>
            </a:xfrm>
            <a:custGeom>
              <a:avLst/>
              <a:gdLst/>
              <a:ahLst/>
              <a:cxnLst/>
              <a:rect l="l" t="t" r="r" b="b"/>
              <a:pathLst>
                <a:path w="21600" h="21600" extrusionOk="0">
                  <a:moveTo>
                    <a:pt x="18998" y="21600"/>
                  </a:moveTo>
                  <a:lnTo>
                    <a:pt x="2599" y="21600"/>
                  </a:lnTo>
                  <a:cubicBezTo>
                    <a:pt x="1164" y="21600"/>
                    <a:pt x="0" y="16767"/>
                    <a:pt x="0" y="10806"/>
                  </a:cubicBezTo>
                  <a:cubicBezTo>
                    <a:pt x="0" y="4833"/>
                    <a:pt x="1164" y="0"/>
                    <a:pt x="2599" y="0"/>
                  </a:cubicBezTo>
                  <a:lnTo>
                    <a:pt x="18998" y="0"/>
                  </a:lnTo>
                  <a:cubicBezTo>
                    <a:pt x="20436" y="0"/>
                    <a:pt x="21600" y="4833"/>
                    <a:pt x="21600" y="10806"/>
                  </a:cubicBezTo>
                  <a:cubicBezTo>
                    <a:pt x="21600" y="16767"/>
                    <a:pt x="20436" y="21600"/>
                    <a:pt x="18998" y="21600"/>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sp>
          <p:nvSpPr>
            <p:cNvPr id="747" name="Google Shape;747;p43"/>
            <p:cNvSpPr/>
            <p:nvPr/>
          </p:nvSpPr>
          <p:spPr>
            <a:xfrm>
              <a:off x="1333500" y="2057400"/>
              <a:ext cx="156666" cy="156642"/>
            </a:xfrm>
            <a:custGeom>
              <a:avLst/>
              <a:gdLst/>
              <a:ahLst/>
              <a:cxnLst/>
              <a:rect l="l" t="t" r="r" b="b"/>
              <a:pathLst>
                <a:path w="21600" h="21600" extrusionOk="0">
                  <a:moveTo>
                    <a:pt x="10800" y="5760"/>
                  </a:moveTo>
                  <a:cubicBezTo>
                    <a:pt x="8023" y="5760"/>
                    <a:pt x="5759" y="8021"/>
                    <a:pt x="5759" y="10795"/>
                  </a:cubicBezTo>
                  <a:cubicBezTo>
                    <a:pt x="5759" y="13579"/>
                    <a:pt x="8023" y="15840"/>
                    <a:pt x="10800" y="15840"/>
                  </a:cubicBezTo>
                  <a:cubicBezTo>
                    <a:pt x="13577" y="15840"/>
                    <a:pt x="15841" y="13579"/>
                    <a:pt x="15841" y="10795"/>
                  </a:cubicBezTo>
                  <a:cubicBezTo>
                    <a:pt x="15841" y="8021"/>
                    <a:pt x="13577" y="5760"/>
                    <a:pt x="10800" y="5760"/>
                  </a:cubicBezTo>
                  <a:close/>
                  <a:moveTo>
                    <a:pt x="10800" y="21600"/>
                  </a:moveTo>
                  <a:cubicBezTo>
                    <a:pt x="4843" y="21600"/>
                    <a:pt x="0" y="16753"/>
                    <a:pt x="0" y="10795"/>
                  </a:cubicBezTo>
                  <a:cubicBezTo>
                    <a:pt x="0" y="4840"/>
                    <a:pt x="4843" y="0"/>
                    <a:pt x="10800" y="0"/>
                  </a:cubicBezTo>
                  <a:cubicBezTo>
                    <a:pt x="16754" y="0"/>
                    <a:pt x="21600" y="4840"/>
                    <a:pt x="21600" y="10795"/>
                  </a:cubicBezTo>
                  <a:cubicBezTo>
                    <a:pt x="21600" y="16753"/>
                    <a:pt x="16754" y="21600"/>
                    <a:pt x="10800" y="21600"/>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sp>
          <p:nvSpPr>
            <p:cNvPr id="748" name="Google Shape;748;p43"/>
            <p:cNvSpPr/>
            <p:nvPr/>
          </p:nvSpPr>
          <p:spPr>
            <a:xfrm>
              <a:off x="0" y="0"/>
              <a:ext cx="2799471" cy="2799471"/>
            </a:xfrm>
            <a:custGeom>
              <a:avLst/>
              <a:gdLst/>
              <a:ahLst/>
              <a:cxnLst/>
              <a:rect l="l" t="t" r="r" b="b"/>
              <a:pathLst>
                <a:path w="21600" h="21600" extrusionOk="0">
                  <a:moveTo>
                    <a:pt x="10800" y="21330"/>
                  </a:moveTo>
                  <a:cubicBezTo>
                    <a:pt x="4985" y="21330"/>
                    <a:pt x="270" y="16616"/>
                    <a:pt x="270" y="10800"/>
                  </a:cubicBezTo>
                  <a:cubicBezTo>
                    <a:pt x="270" y="4984"/>
                    <a:pt x="4985" y="270"/>
                    <a:pt x="10800" y="270"/>
                  </a:cubicBezTo>
                  <a:cubicBezTo>
                    <a:pt x="16616" y="270"/>
                    <a:pt x="21330" y="4984"/>
                    <a:pt x="21330" y="10800"/>
                  </a:cubicBezTo>
                  <a:cubicBezTo>
                    <a:pt x="21330" y="16616"/>
                    <a:pt x="16616" y="21330"/>
                    <a:pt x="10800" y="21330"/>
                  </a:cubicBezTo>
                  <a:close/>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grpSp>
      <p:grpSp>
        <p:nvGrpSpPr>
          <p:cNvPr id="749" name="Google Shape;749;p43"/>
          <p:cNvGrpSpPr/>
          <p:nvPr/>
        </p:nvGrpSpPr>
        <p:grpSpPr>
          <a:xfrm>
            <a:off x="6200685" y="2250911"/>
            <a:ext cx="690332" cy="690332"/>
            <a:chOff x="0" y="0"/>
            <a:chExt cx="2799458" cy="2799458"/>
          </a:xfrm>
        </p:grpSpPr>
        <p:sp>
          <p:nvSpPr>
            <p:cNvPr id="750" name="Google Shape;750;p43"/>
            <p:cNvSpPr/>
            <p:nvPr/>
          </p:nvSpPr>
          <p:spPr>
            <a:xfrm>
              <a:off x="558800" y="723900"/>
              <a:ext cx="1689882" cy="1356674"/>
            </a:xfrm>
            <a:custGeom>
              <a:avLst/>
              <a:gdLst/>
              <a:ahLst/>
              <a:cxnLst/>
              <a:rect l="l" t="t" r="r" b="b"/>
              <a:pathLst>
                <a:path w="21600" h="21600" extrusionOk="0">
                  <a:moveTo>
                    <a:pt x="21062" y="20930"/>
                  </a:moveTo>
                  <a:lnTo>
                    <a:pt x="538" y="20930"/>
                  </a:lnTo>
                  <a:lnTo>
                    <a:pt x="538" y="670"/>
                  </a:lnTo>
                  <a:lnTo>
                    <a:pt x="6973" y="670"/>
                  </a:lnTo>
                  <a:lnTo>
                    <a:pt x="8566" y="2645"/>
                  </a:lnTo>
                  <a:cubicBezTo>
                    <a:pt x="9082" y="3285"/>
                    <a:pt x="9768" y="3638"/>
                    <a:pt x="10496" y="3638"/>
                  </a:cubicBezTo>
                  <a:lnTo>
                    <a:pt x="11347" y="3638"/>
                  </a:lnTo>
                  <a:lnTo>
                    <a:pt x="11347" y="5515"/>
                  </a:lnTo>
                  <a:lnTo>
                    <a:pt x="10496" y="5515"/>
                  </a:lnTo>
                  <a:cubicBezTo>
                    <a:pt x="9366" y="5515"/>
                    <a:pt x="8303" y="4968"/>
                    <a:pt x="7502" y="3975"/>
                  </a:cubicBezTo>
                  <a:lnTo>
                    <a:pt x="6351" y="2547"/>
                  </a:lnTo>
                  <a:lnTo>
                    <a:pt x="2045" y="2547"/>
                  </a:lnTo>
                  <a:lnTo>
                    <a:pt x="2045" y="19053"/>
                  </a:lnTo>
                  <a:lnTo>
                    <a:pt x="19555" y="19053"/>
                  </a:lnTo>
                  <a:lnTo>
                    <a:pt x="19558" y="3638"/>
                  </a:lnTo>
                  <a:lnTo>
                    <a:pt x="21062" y="3638"/>
                  </a:lnTo>
                  <a:cubicBezTo>
                    <a:pt x="21062" y="3638"/>
                    <a:pt x="21062" y="20930"/>
                    <a:pt x="21062" y="20930"/>
                  </a:cubicBezTo>
                  <a:close/>
                  <a:moveTo>
                    <a:pt x="19020" y="2968"/>
                  </a:moveTo>
                  <a:lnTo>
                    <a:pt x="19017" y="18383"/>
                  </a:lnTo>
                  <a:lnTo>
                    <a:pt x="2583" y="18383"/>
                  </a:lnTo>
                  <a:lnTo>
                    <a:pt x="2583" y="3217"/>
                  </a:lnTo>
                  <a:lnTo>
                    <a:pt x="6129" y="3217"/>
                  </a:lnTo>
                  <a:lnTo>
                    <a:pt x="7123" y="4450"/>
                  </a:lnTo>
                  <a:cubicBezTo>
                    <a:pt x="8025" y="5569"/>
                    <a:pt x="9223" y="6185"/>
                    <a:pt x="10496" y="6185"/>
                  </a:cubicBezTo>
                  <a:lnTo>
                    <a:pt x="11885" y="6185"/>
                  </a:lnTo>
                  <a:lnTo>
                    <a:pt x="11885" y="2968"/>
                  </a:lnTo>
                  <a:lnTo>
                    <a:pt x="10496" y="2968"/>
                  </a:lnTo>
                  <a:cubicBezTo>
                    <a:pt x="9911" y="2968"/>
                    <a:pt x="9360" y="2685"/>
                    <a:pt x="8945" y="2170"/>
                  </a:cubicBezTo>
                  <a:lnTo>
                    <a:pt x="7196" y="0"/>
                  </a:lnTo>
                  <a:lnTo>
                    <a:pt x="0" y="0"/>
                  </a:lnTo>
                  <a:lnTo>
                    <a:pt x="0" y="21600"/>
                  </a:lnTo>
                  <a:lnTo>
                    <a:pt x="21600" y="21600"/>
                  </a:lnTo>
                  <a:lnTo>
                    <a:pt x="21600" y="2968"/>
                  </a:lnTo>
                  <a:cubicBezTo>
                    <a:pt x="21600" y="2968"/>
                    <a:pt x="19020" y="2968"/>
                    <a:pt x="19020" y="2968"/>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sp>
          <p:nvSpPr>
            <p:cNvPr id="751" name="Google Shape;751;p43"/>
            <p:cNvSpPr/>
            <p:nvPr/>
          </p:nvSpPr>
          <p:spPr>
            <a:xfrm>
              <a:off x="1562100" y="914400"/>
              <a:ext cx="402357" cy="789435"/>
            </a:xfrm>
            <a:custGeom>
              <a:avLst/>
              <a:gdLst/>
              <a:ahLst/>
              <a:cxnLst/>
              <a:rect l="l" t="t" r="r" b="b"/>
              <a:pathLst>
                <a:path w="21600" h="21600" extrusionOk="0">
                  <a:moveTo>
                    <a:pt x="2258" y="1151"/>
                  </a:moveTo>
                  <a:lnTo>
                    <a:pt x="19342" y="1151"/>
                  </a:lnTo>
                  <a:lnTo>
                    <a:pt x="19342" y="19045"/>
                  </a:lnTo>
                  <a:lnTo>
                    <a:pt x="10801" y="15196"/>
                  </a:lnTo>
                  <a:lnTo>
                    <a:pt x="2258" y="19046"/>
                  </a:lnTo>
                  <a:cubicBezTo>
                    <a:pt x="2258" y="19046"/>
                    <a:pt x="2258" y="1151"/>
                    <a:pt x="2258" y="1151"/>
                  </a:cubicBezTo>
                  <a:close/>
                  <a:moveTo>
                    <a:pt x="21600" y="21600"/>
                  </a:moveTo>
                  <a:lnTo>
                    <a:pt x="21600" y="0"/>
                  </a:lnTo>
                  <a:lnTo>
                    <a:pt x="0" y="0"/>
                  </a:lnTo>
                  <a:lnTo>
                    <a:pt x="0" y="21600"/>
                  </a:lnTo>
                  <a:lnTo>
                    <a:pt x="10801" y="16733"/>
                  </a:lnTo>
                  <a:cubicBezTo>
                    <a:pt x="10801" y="16733"/>
                    <a:pt x="21600" y="21600"/>
                    <a:pt x="21600" y="21600"/>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sp>
          <p:nvSpPr>
            <p:cNvPr id="752" name="Google Shape;752;p43"/>
            <p:cNvSpPr/>
            <p:nvPr/>
          </p:nvSpPr>
          <p:spPr>
            <a:xfrm>
              <a:off x="0" y="0"/>
              <a:ext cx="2799458" cy="2799458"/>
            </a:xfrm>
            <a:custGeom>
              <a:avLst/>
              <a:gdLst/>
              <a:ahLst/>
              <a:cxnLst/>
              <a:rect l="l" t="t" r="r" b="b"/>
              <a:pathLst>
                <a:path w="21600" h="21600" extrusionOk="0">
                  <a:moveTo>
                    <a:pt x="10800" y="21330"/>
                  </a:moveTo>
                  <a:cubicBezTo>
                    <a:pt x="4984" y="21330"/>
                    <a:pt x="270" y="16616"/>
                    <a:pt x="270" y="10800"/>
                  </a:cubicBezTo>
                  <a:cubicBezTo>
                    <a:pt x="270" y="4984"/>
                    <a:pt x="4984" y="270"/>
                    <a:pt x="10800" y="270"/>
                  </a:cubicBezTo>
                  <a:cubicBezTo>
                    <a:pt x="16616" y="270"/>
                    <a:pt x="21330" y="4984"/>
                    <a:pt x="21330" y="10800"/>
                  </a:cubicBezTo>
                  <a:cubicBezTo>
                    <a:pt x="21330" y="16616"/>
                    <a:pt x="16616" y="21330"/>
                    <a:pt x="10800" y="21330"/>
                  </a:cubicBezTo>
                  <a:close/>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grpSp>
      <p:pic>
        <p:nvPicPr>
          <p:cNvPr id="4" name="Рисунок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56870" y="4774221"/>
            <a:ext cx="6639340" cy="181254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8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34"/>
          <p:cNvSpPr txBox="1">
            <a:spLocks noGrp="1"/>
          </p:cNvSpPr>
          <p:nvPr>
            <p:ph type="body" idx="1"/>
          </p:nvPr>
        </p:nvSpPr>
        <p:spPr>
          <a:xfrm>
            <a:off x="504990" y="721600"/>
            <a:ext cx="4802734" cy="650876"/>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chemeClr val="dk1"/>
              </a:buClr>
              <a:buSzPts val="4400"/>
              <a:buNone/>
            </a:pPr>
            <a:r>
              <a:rPr lang="en-US"/>
              <a:t>About us</a:t>
            </a:r>
            <a:endParaRPr/>
          </a:p>
        </p:txBody>
      </p:sp>
      <p:sp>
        <p:nvSpPr>
          <p:cNvPr id="490" name="Google Shape;490;p34"/>
          <p:cNvSpPr txBox="1">
            <a:spLocks noGrp="1"/>
          </p:cNvSpPr>
          <p:nvPr>
            <p:ph type="body" idx="2"/>
          </p:nvPr>
        </p:nvSpPr>
        <p:spPr>
          <a:xfrm>
            <a:off x="504990" y="1379046"/>
            <a:ext cx="4802734" cy="65087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200"/>
              <a:buNone/>
            </a:pPr>
            <a:r>
              <a:rPr lang="en-US" dirty="0"/>
              <a:t>In harmony with the society</a:t>
            </a:r>
            <a:endParaRPr dirty="0"/>
          </a:p>
        </p:txBody>
      </p:sp>
      <p:sp>
        <p:nvSpPr>
          <p:cNvPr id="491" name="Google Shape;491;p34"/>
          <p:cNvSpPr txBox="1">
            <a:spLocks noGrp="1"/>
          </p:cNvSpPr>
          <p:nvPr>
            <p:ph type="body" idx="4"/>
          </p:nvPr>
        </p:nvSpPr>
        <p:spPr>
          <a:xfrm>
            <a:off x="599027" y="2580098"/>
            <a:ext cx="1006981" cy="3033302"/>
          </a:xfrm>
          <a:prstGeom prst="rect">
            <a:avLst/>
          </a:prstGeom>
          <a:solidFill>
            <a:schemeClr val="accent1"/>
          </a:solidFill>
          <a:ln>
            <a:noFill/>
          </a:ln>
          <a:effectLst>
            <a:outerShdw dist="50800" dir="2700000" algn="tl" rotWithShape="0">
              <a:schemeClr val="dk2">
                <a:alpha val="24705"/>
              </a:schemeClr>
            </a:outerShdw>
          </a:effectLst>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Font typeface="Arial"/>
              <a:buNone/>
            </a:pPr>
            <a:r>
              <a:rPr lang="en-US"/>
              <a:t>  </a:t>
            </a:r>
            <a:endParaRPr/>
          </a:p>
        </p:txBody>
      </p:sp>
      <p:pic>
        <p:nvPicPr>
          <p:cNvPr id="492" name="Google Shape;492;p34"/>
          <p:cNvPicPr preferRelativeResize="0">
            <a:picLocks noGrp="1"/>
          </p:cNvPicPr>
          <p:nvPr>
            <p:ph type="pic" idx="3"/>
          </p:nvPr>
        </p:nvPicPr>
        <p:blipFill rotWithShape="1">
          <a:blip r:embed="rId3">
            <a:alphaModFix/>
          </a:blip>
          <a:srcRect t="8120" b="8120"/>
          <a:stretch/>
        </p:blipFill>
        <p:spPr>
          <a:xfrm>
            <a:off x="6726777" y="0"/>
            <a:ext cx="5465223" cy="6858000"/>
          </a:xfrm>
          <a:prstGeom prst="rect">
            <a:avLst/>
          </a:prstGeom>
          <a:blipFill rotWithShape="1">
            <a:blip r:embed="rId4">
              <a:alphaModFix/>
            </a:blip>
            <a:stretch>
              <a:fillRect l="-3645" r="-63665"/>
            </a:stretch>
          </a:blipFill>
          <a:ln>
            <a:noFill/>
          </a:ln>
        </p:spPr>
      </p:pic>
      <p:sp>
        <p:nvSpPr>
          <p:cNvPr id="493" name="Google Shape;493;p34"/>
          <p:cNvSpPr txBox="1">
            <a:spLocks noGrp="1"/>
          </p:cNvSpPr>
          <p:nvPr>
            <p:ph type="body" idx="6"/>
          </p:nvPr>
        </p:nvSpPr>
        <p:spPr>
          <a:xfrm>
            <a:off x="1819440" y="2656298"/>
            <a:ext cx="4308310" cy="2855502"/>
          </a:xfrm>
          <a:prstGeom prst="rect">
            <a:avLst/>
          </a:prstGeom>
          <a:noFill/>
          <a:ln>
            <a:noFill/>
          </a:ln>
        </p:spPr>
        <p:txBody>
          <a:bodyPr spcFirstLastPara="1" wrap="square" lIns="91425" tIns="45700" rIns="91425" bIns="45700" anchor="t" anchorCtr="0">
            <a:noAutofit/>
          </a:bodyPr>
          <a:lstStyle/>
          <a:p>
            <a:pPr marL="0" lvl="0" indent="0" algn="just" rtl="0">
              <a:lnSpc>
                <a:spcPct val="110000"/>
              </a:lnSpc>
              <a:spcBef>
                <a:spcPts val="0"/>
              </a:spcBef>
              <a:spcAft>
                <a:spcPts val="0"/>
              </a:spcAft>
              <a:buClr>
                <a:schemeClr val="dk1"/>
              </a:buClr>
              <a:buSzPts val="1800"/>
              <a:buNone/>
            </a:pPr>
            <a:r>
              <a:rPr lang="en-US" dirty="0"/>
              <a:t>Excalibur guarantees security, comfort, and satisfaction by working with local companies to foster mutual development. In accordance with our corporate philosophy, we strive to become a corporate group where the employees think about what they can do for our clients and how to convert the client’s ideas into actions.</a:t>
            </a:r>
            <a:endParaRPr dirty="0"/>
          </a:p>
        </p:txBody>
      </p:sp>
      <p:grpSp>
        <p:nvGrpSpPr>
          <p:cNvPr id="494" name="Google Shape;494;p34"/>
          <p:cNvGrpSpPr/>
          <p:nvPr/>
        </p:nvGrpSpPr>
        <p:grpSpPr>
          <a:xfrm>
            <a:off x="768956" y="4674034"/>
            <a:ext cx="666000" cy="666000"/>
            <a:chOff x="0" y="0"/>
            <a:chExt cx="2799458" cy="2799458"/>
          </a:xfrm>
        </p:grpSpPr>
        <p:sp>
          <p:nvSpPr>
            <p:cNvPr id="495" name="Google Shape;495;p34"/>
            <p:cNvSpPr/>
            <p:nvPr/>
          </p:nvSpPr>
          <p:spPr>
            <a:xfrm>
              <a:off x="685800" y="558800"/>
              <a:ext cx="1425488" cy="1685082"/>
            </a:xfrm>
            <a:custGeom>
              <a:avLst/>
              <a:gdLst/>
              <a:ahLst/>
              <a:cxnLst/>
              <a:rect l="l" t="t" r="r" b="b"/>
              <a:pathLst>
                <a:path w="19608" h="21600" extrusionOk="0">
                  <a:moveTo>
                    <a:pt x="10686" y="9793"/>
                  </a:moveTo>
                  <a:lnTo>
                    <a:pt x="12801" y="10381"/>
                  </a:lnTo>
                  <a:cubicBezTo>
                    <a:pt x="12898" y="9863"/>
                    <a:pt x="12805" y="9332"/>
                    <a:pt x="12532" y="8863"/>
                  </a:cubicBezTo>
                  <a:cubicBezTo>
                    <a:pt x="12259" y="8393"/>
                    <a:pt x="11834" y="8030"/>
                    <a:pt x="11316" y="7821"/>
                  </a:cubicBezTo>
                  <a:cubicBezTo>
                    <a:pt x="11316" y="7821"/>
                    <a:pt x="10686" y="9793"/>
                    <a:pt x="10686" y="9793"/>
                  </a:cubicBezTo>
                  <a:close/>
                  <a:moveTo>
                    <a:pt x="13230" y="11094"/>
                  </a:moveTo>
                  <a:lnTo>
                    <a:pt x="9925" y="10177"/>
                  </a:lnTo>
                  <a:lnTo>
                    <a:pt x="10910" y="7096"/>
                  </a:lnTo>
                  <a:lnTo>
                    <a:pt x="11203" y="7178"/>
                  </a:lnTo>
                  <a:cubicBezTo>
                    <a:pt x="12007" y="7401"/>
                    <a:pt x="12671" y="7903"/>
                    <a:pt x="13070" y="8591"/>
                  </a:cubicBezTo>
                  <a:cubicBezTo>
                    <a:pt x="13470" y="9280"/>
                    <a:pt x="13558" y="10072"/>
                    <a:pt x="13317" y="10821"/>
                  </a:cubicBezTo>
                  <a:cubicBezTo>
                    <a:pt x="13317" y="10821"/>
                    <a:pt x="13230" y="11094"/>
                    <a:pt x="13230" y="11094"/>
                  </a:cubicBezTo>
                  <a:close/>
                  <a:moveTo>
                    <a:pt x="14650" y="10894"/>
                  </a:moveTo>
                  <a:lnTo>
                    <a:pt x="15739" y="11196"/>
                  </a:lnTo>
                  <a:cubicBezTo>
                    <a:pt x="16062" y="9947"/>
                    <a:pt x="15881" y="8647"/>
                    <a:pt x="15219" y="7508"/>
                  </a:cubicBezTo>
                  <a:cubicBezTo>
                    <a:pt x="14558" y="6368"/>
                    <a:pt x="13490" y="5516"/>
                    <a:pt x="12191" y="5084"/>
                  </a:cubicBezTo>
                  <a:lnTo>
                    <a:pt x="11867" y="6099"/>
                  </a:lnTo>
                  <a:cubicBezTo>
                    <a:pt x="12876" y="6449"/>
                    <a:pt x="13704" y="7120"/>
                    <a:pt x="14222" y="8011"/>
                  </a:cubicBezTo>
                  <a:cubicBezTo>
                    <a:pt x="14739" y="8901"/>
                    <a:pt x="14887" y="9914"/>
                    <a:pt x="14650" y="10894"/>
                  </a:cubicBezTo>
                  <a:close/>
                  <a:moveTo>
                    <a:pt x="16159" y="11907"/>
                  </a:moveTo>
                  <a:lnTo>
                    <a:pt x="13900" y="11280"/>
                  </a:lnTo>
                  <a:lnTo>
                    <a:pt x="13987" y="11007"/>
                  </a:lnTo>
                  <a:cubicBezTo>
                    <a:pt x="14279" y="10090"/>
                    <a:pt x="14172" y="9122"/>
                    <a:pt x="13684" y="8282"/>
                  </a:cubicBezTo>
                  <a:cubicBezTo>
                    <a:pt x="13196" y="7441"/>
                    <a:pt x="12385" y="6827"/>
                    <a:pt x="11402" y="6554"/>
                  </a:cubicBezTo>
                  <a:lnTo>
                    <a:pt x="11109" y="6473"/>
                  </a:lnTo>
                  <a:lnTo>
                    <a:pt x="11782" y="4368"/>
                  </a:lnTo>
                  <a:lnTo>
                    <a:pt x="12075" y="4449"/>
                  </a:lnTo>
                  <a:cubicBezTo>
                    <a:pt x="13662" y="4890"/>
                    <a:pt x="14969" y="5879"/>
                    <a:pt x="15757" y="7237"/>
                  </a:cubicBezTo>
                  <a:cubicBezTo>
                    <a:pt x="16545" y="8594"/>
                    <a:pt x="16718" y="10156"/>
                    <a:pt x="16246" y="11634"/>
                  </a:cubicBezTo>
                  <a:cubicBezTo>
                    <a:pt x="16246" y="11634"/>
                    <a:pt x="16159" y="11907"/>
                    <a:pt x="16159" y="11907"/>
                  </a:cubicBezTo>
                  <a:close/>
                  <a:moveTo>
                    <a:pt x="17582" y="11708"/>
                  </a:moveTo>
                  <a:lnTo>
                    <a:pt x="18712" y="12022"/>
                  </a:lnTo>
                  <a:cubicBezTo>
                    <a:pt x="19269" y="10032"/>
                    <a:pt x="19001" y="7952"/>
                    <a:pt x="17945" y="6134"/>
                  </a:cubicBezTo>
                  <a:cubicBezTo>
                    <a:pt x="16891" y="4316"/>
                    <a:pt x="15169" y="2968"/>
                    <a:pt x="13077" y="2313"/>
                  </a:cubicBezTo>
                  <a:lnTo>
                    <a:pt x="12740" y="3366"/>
                  </a:lnTo>
                  <a:cubicBezTo>
                    <a:pt x="14531" y="3937"/>
                    <a:pt x="16004" y="5096"/>
                    <a:pt x="16909" y="6656"/>
                  </a:cubicBezTo>
                  <a:cubicBezTo>
                    <a:pt x="17815" y="8216"/>
                    <a:pt x="18050" y="9999"/>
                    <a:pt x="17582" y="11708"/>
                  </a:cubicBezTo>
                  <a:close/>
                  <a:moveTo>
                    <a:pt x="19129" y="12732"/>
                  </a:moveTo>
                  <a:lnTo>
                    <a:pt x="16828" y="12093"/>
                  </a:lnTo>
                  <a:lnTo>
                    <a:pt x="16915" y="11820"/>
                  </a:lnTo>
                  <a:cubicBezTo>
                    <a:pt x="17441" y="10174"/>
                    <a:pt x="17248" y="8437"/>
                    <a:pt x="16371" y="6927"/>
                  </a:cubicBezTo>
                  <a:cubicBezTo>
                    <a:pt x="15495" y="5417"/>
                    <a:pt x="14040" y="4316"/>
                    <a:pt x="12275" y="3826"/>
                  </a:cubicBezTo>
                  <a:lnTo>
                    <a:pt x="11982" y="3744"/>
                  </a:lnTo>
                  <a:lnTo>
                    <a:pt x="12667" y="1600"/>
                  </a:lnTo>
                  <a:lnTo>
                    <a:pt x="12960" y="1681"/>
                  </a:lnTo>
                  <a:cubicBezTo>
                    <a:pt x="15341" y="2342"/>
                    <a:pt x="17302" y="3827"/>
                    <a:pt x="18483" y="5862"/>
                  </a:cubicBezTo>
                  <a:cubicBezTo>
                    <a:pt x="19665" y="7898"/>
                    <a:pt x="19925" y="10241"/>
                    <a:pt x="19216" y="12459"/>
                  </a:cubicBezTo>
                  <a:cubicBezTo>
                    <a:pt x="19216" y="12459"/>
                    <a:pt x="19129" y="12732"/>
                    <a:pt x="19129" y="12732"/>
                  </a:cubicBezTo>
                  <a:close/>
                  <a:moveTo>
                    <a:pt x="4457" y="749"/>
                  </a:moveTo>
                  <a:cubicBezTo>
                    <a:pt x="3936" y="993"/>
                    <a:pt x="2849" y="1502"/>
                    <a:pt x="2818" y="1517"/>
                  </a:cubicBezTo>
                  <a:lnTo>
                    <a:pt x="2753" y="1549"/>
                  </a:lnTo>
                  <a:cubicBezTo>
                    <a:pt x="1428" y="2201"/>
                    <a:pt x="-1675" y="3729"/>
                    <a:pt x="3402" y="13151"/>
                  </a:cubicBezTo>
                  <a:cubicBezTo>
                    <a:pt x="6219" y="18379"/>
                    <a:pt x="8839" y="21030"/>
                    <a:pt x="11190" y="21030"/>
                  </a:cubicBezTo>
                  <a:cubicBezTo>
                    <a:pt x="11932" y="21030"/>
                    <a:pt x="12528" y="20767"/>
                    <a:pt x="12964" y="20575"/>
                  </a:cubicBezTo>
                  <a:lnTo>
                    <a:pt x="13085" y="20522"/>
                  </a:lnTo>
                  <a:cubicBezTo>
                    <a:pt x="13164" y="20488"/>
                    <a:pt x="14238" y="19987"/>
                    <a:pt x="14719" y="19762"/>
                  </a:cubicBezTo>
                  <a:lnTo>
                    <a:pt x="11799" y="14406"/>
                  </a:lnTo>
                  <a:cubicBezTo>
                    <a:pt x="10259" y="15125"/>
                    <a:pt x="10203" y="15148"/>
                    <a:pt x="10185" y="15156"/>
                  </a:cubicBezTo>
                  <a:cubicBezTo>
                    <a:pt x="10038" y="15224"/>
                    <a:pt x="9868" y="15261"/>
                    <a:pt x="9690" y="15261"/>
                  </a:cubicBezTo>
                  <a:cubicBezTo>
                    <a:pt x="8011" y="15261"/>
                    <a:pt x="5869" y="11877"/>
                    <a:pt x="5243" y="9595"/>
                  </a:cubicBezTo>
                  <a:cubicBezTo>
                    <a:pt x="4856" y="8181"/>
                    <a:pt x="5023" y="7243"/>
                    <a:pt x="5726" y="6885"/>
                  </a:cubicBezTo>
                  <a:lnTo>
                    <a:pt x="7354" y="6123"/>
                  </a:lnTo>
                  <a:cubicBezTo>
                    <a:pt x="7354" y="6123"/>
                    <a:pt x="4457" y="749"/>
                    <a:pt x="4457" y="749"/>
                  </a:cubicBezTo>
                  <a:close/>
                  <a:moveTo>
                    <a:pt x="11190" y="21600"/>
                  </a:moveTo>
                  <a:cubicBezTo>
                    <a:pt x="8552" y="21600"/>
                    <a:pt x="5826" y="18920"/>
                    <a:pt x="2855" y="13407"/>
                  </a:cubicBezTo>
                  <a:cubicBezTo>
                    <a:pt x="590" y="9203"/>
                    <a:pt x="-335" y="5990"/>
                    <a:pt x="107" y="3858"/>
                  </a:cubicBezTo>
                  <a:cubicBezTo>
                    <a:pt x="487" y="2020"/>
                    <a:pt x="1775" y="1386"/>
                    <a:pt x="2468" y="1045"/>
                  </a:cubicBezTo>
                  <a:lnTo>
                    <a:pt x="2536" y="1012"/>
                  </a:lnTo>
                  <a:cubicBezTo>
                    <a:pt x="2558" y="1001"/>
                    <a:pt x="4452" y="113"/>
                    <a:pt x="4474" y="104"/>
                  </a:cubicBezTo>
                  <a:lnTo>
                    <a:pt x="4737" y="0"/>
                  </a:lnTo>
                  <a:lnTo>
                    <a:pt x="8174" y="6377"/>
                  </a:lnTo>
                  <a:lnTo>
                    <a:pt x="6010" y="7389"/>
                  </a:lnTo>
                  <a:cubicBezTo>
                    <a:pt x="5607" y="7595"/>
                    <a:pt x="5538" y="8369"/>
                    <a:pt x="5836" y="9454"/>
                  </a:cubicBezTo>
                  <a:cubicBezTo>
                    <a:pt x="6506" y="11901"/>
                    <a:pt x="8560" y="14691"/>
                    <a:pt x="9690" y="14691"/>
                  </a:cubicBezTo>
                  <a:cubicBezTo>
                    <a:pt x="9774" y="14691"/>
                    <a:pt x="9850" y="14675"/>
                    <a:pt x="9923" y="14641"/>
                  </a:cubicBezTo>
                  <a:cubicBezTo>
                    <a:pt x="9958" y="14626"/>
                    <a:pt x="10186" y="14522"/>
                    <a:pt x="11742" y="13795"/>
                  </a:cubicBezTo>
                  <a:lnTo>
                    <a:pt x="12069" y="13644"/>
                  </a:lnTo>
                  <a:lnTo>
                    <a:pt x="15546" y="20022"/>
                  </a:lnTo>
                  <a:lnTo>
                    <a:pt x="15094" y="20224"/>
                  </a:lnTo>
                  <a:cubicBezTo>
                    <a:pt x="14322" y="20585"/>
                    <a:pt x="13425" y="21003"/>
                    <a:pt x="13343" y="21038"/>
                  </a:cubicBezTo>
                  <a:lnTo>
                    <a:pt x="13226" y="21090"/>
                  </a:lnTo>
                  <a:cubicBezTo>
                    <a:pt x="12738" y="21305"/>
                    <a:pt x="12069" y="21600"/>
                    <a:pt x="11190" y="21600"/>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sp>
          <p:nvSpPr>
            <p:cNvPr id="496" name="Google Shape;496;p34"/>
            <p:cNvSpPr/>
            <p:nvPr/>
          </p:nvSpPr>
          <p:spPr>
            <a:xfrm>
              <a:off x="0" y="0"/>
              <a:ext cx="2799458" cy="2799458"/>
            </a:xfrm>
            <a:custGeom>
              <a:avLst/>
              <a:gdLst/>
              <a:ahLst/>
              <a:cxnLst/>
              <a:rect l="l" t="t" r="r" b="b"/>
              <a:pathLst>
                <a:path w="21600" h="21600" extrusionOk="0">
                  <a:moveTo>
                    <a:pt x="10800" y="21330"/>
                  </a:moveTo>
                  <a:cubicBezTo>
                    <a:pt x="4984" y="21330"/>
                    <a:pt x="270" y="16616"/>
                    <a:pt x="270" y="10800"/>
                  </a:cubicBezTo>
                  <a:cubicBezTo>
                    <a:pt x="270" y="4984"/>
                    <a:pt x="4984" y="270"/>
                    <a:pt x="10800" y="270"/>
                  </a:cubicBezTo>
                  <a:cubicBezTo>
                    <a:pt x="16616" y="270"/>
                    <a:pt x="21330" y="4984"/>
                    <a:pt x="21330" y="10800"/>
                  </a:cubicBezTo>
                  <a:cubicBezTo>
                    <a:pt x="21330" y="16616"/>
                    <a:pt x="16616" y="21330"/>
                    <a:pt x="10800" y="21330"/>
                  </a:cubicBezTo>
                  <a:close/>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grpSp>
      <p:grpSp>
        <p:nvGrpSpPr>
          <p:cNvPr id="497" name="Google Shape;497;p34"/>
          <p:cNvGrpSpPr/>
          <p:nvPr/>
        </p:nvGrpSpPr>
        <p:grpSpPr>
          <a:xfrm>
            <a:off x="768673" y="2826239"/>
            <a:ext cx="666001" cy="666000"/>
            <a:chOff x="0" y="0"/>
            <a:chExt cx="2799464" cy="2799458"/>
          </a:xfrm>
        </p:grpSpPr>
        <p:sp>
          <p:nvSpPr>
            <p:cNvPr id="498" name="Google Shape;498;p34"/>
            <p:cNvSpPr/>
            <p:nvPr/>
          </p:nvSpPr>
          <p:spPr>
            <a:xfrm>
              <a:off x="0" y="0"/>
              <a:ext cx="2799464" cy="2799458"/>
            </a:xfrm>
            <a:custGeom>
              <a:avLst/>
              <a:gdLst/>
              <a:ahLst/>
              <a:cxnLst/>
              <a:rect l="l" t="t" r="r" b="b"/>
              <a:pathLst>
                <a:path w="21600" h="21600" extrusionOk="0">
                  <a:moveTo>
                    <a:pt x="10800" y="21330"/>
                  </a:moveTo>
                  <a:cubicBezTo>
                    <a:pt x="4984" y="21330"/>
                    <a:pt x="270" y="16616"/>
                    <a:pt x="270" y="10800"/>
                  </a:cubicBezTo>
                  <a:cubicBezTo>
                    <a:pt x="270" y="4984"/>
                    <a:pt x="4984" y="270"/>
                    <a:pt x="10800" y="270"/>
                  </a:cubicBezTo>
                  <a:cubicBezTo>
                    <a:pt x="16616" y="270"/>
                    <a:pt x="21330" y="4984"/>
                    <a:pt x="21330" y="10800"/>
                  </a:cubicBezTo>
                  <a:cubicBezTo>
                    <a:pt x="21330" y="16616"/>
                    <a:pt x="16616" y="21330"/>
                    <a:pt x="10800" y="21330"/>
                  </a:cubicBezTo>
                  <a:close/>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sp>
          <p:nvSpPr>
            <p:cNvPr id="499" name="Google Shape;499;p34"/>
            <p:cNvSpPr/>
            <p:nvPr/>
          </p:nvSpPr>
          <p:spPr>
            <a:xfrm>
              <a:off x="685800" y="533400"/>
              <a:ext cx="1411933" cy="1734574"/>
            </a:xfrm>
            <a:custGeom>
              <a:avLst/>
              <a:gdLst/>
              <a:ahLst/>
              <a:cxnLst/>
              <a:rect l="l" t="t" r="r" b="b"/>
              <a:pathLst>
                <a:path w="21600" h="21600" extrusionOk="0">
                  <a:moveTo>
                    <a:pt x="21082" y="21082"/>
                  </a:moveTo>
                  <a:lnTo>
                    <a:pt x="518" y="21082"/>
                  </a:lnTo>
                  <a:lnTo>
                    <a:pt x="518" y="518"/>
                  </a:lnTo>
                  <a:lnTo>
                    <a:pt x="14007" y="518"/>
                  </a:lnTo>
                  <a:lnTo>
                    <a:pt x="21082" y="6277"/>
                  </a:lnTo>
                  <a:cubicBezTo>
                    <a:pt x="21082" y="6277"/>
                    <a:pt x="21082" y="21082"/>
                    <a:pt x="21082" y="21082"/>
                  </a:cubicBezTo>
                  <a:close/>
                  <a:moveTo>
                    <a:pt x="14264" y="0"/>
                  </a:moveTo>
                  <a:lnTo>
                    <a:pt x="0" y="0"/>
                  </a:lnTo>
                  <a:lnTo>
                    <a:pt x="0" y="21600"/>
                  </a:lnTo>
                  <a:lnTo>
                    <a:pt x="21600" y="21600"/>
                  </a:lnTo>
                  <a:lnTo>
                    <a:pt x="21600" y="5971"/>
                  </a:lnTo>
                  <a:cubicBezTo>
                    <a:pt x="21600" y="5971"/>
                    <a:pt x="14264" y="0"/>
                    <a:pt x="14264" y="0"/>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sp>
          <p:nvSpPr>
            <p:cNvPr id="500" name="Google Shape;500;p34"/>
            <p:cNvSpPr/>
            <p:nvPr/>
          </p:nvSpPr>
          <p:spPr>
            <a:xfrm>
              <a:off x="800100" y="711200"/>
              <a:ext cx="1163470" cy="1429352"/>
            </a:xfrm>
            <a:custGeom>
              <a:avLst/>
              <a:gdLst/>
              <a:ahLst/>
              <a:cxnLst/>
              <a:rect l="l" t="t" r="r" b="b"/>
              <a:pathLst>
                <a:path w="21600" h="21600" extrusionOk="0">
                  <a:moveTo>
                    <a:pt x="20828" y="20971"/>
                  </a:moveTo>
                  <a:lnTo>
                    <a:pt x="824" y="20971"/>
                  </a:lnTo>
                  <a:lnTo>
                    <a:pt x="824" y="671"/>
                  </a:lnTo>
                  <a:lnTo>
                    <a:pt x="12082" y="671"/>
                  </a:lnTo>
                  <a:lnTo>
                    <a:pt x="12082" y="5881"/>
                  </a:lnTo>
                  <a:lnTo>
                    <a:pt x="12948" y="5881"/>
                  </a:lnTo>
                  <a:lnTo>
                    <a:pt x="20828" y="5881"/>
                  </a:lnTo>
                  <a:cubicBezTo>
                    <a:pt x="20828" y="5881"/>
                    <a:pt x="20828" y="20971"/>
                    <a:pt x="20828" y="20971"/>
                  </a:cubicBezTo>
                  <a:close/>
                  <a:moveTo>
                    <a:pt x="13092" y="5251"/>
                  </a:moveTo>
                  <a:lnTo>
                    <a:pt x="12852" y="5251"/>
                  </a:lnTo>
                  <a:lnTo>
                    <a:pt x="12852" y="0"/>
                  </a:lnTo>
                  <a:lnTo>
                    <a:pt x="0" y="0"/>
                  </a:lnTo>
                  <a:lnTo>
                    <a:pt x="0" y="21600"/>
                  </a:lnTo>
                  <a:lnTo>
                    <a:pt x="21600" y="21600"/>
                  </a:lnTo>
                  <a:lnTo>
                    <a:pt x="21600" y="5251"/>
                  </a:lnTo>
                  <a:cubicBezTo>
                    <a:pt x="21600" y="5251"/>
                    <a:pt x="13092" y="5251"/>
                    <a:pt x="13092" y="5251"/>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sp>
          <p:nvSpPr>
            <p:cNvPr id="501" name="Google Shape;501;p34"/>
            <p:cNvSpPr/>
            <p:nvPr/>
          </p:nvSpPr>
          <p:spPr>
            <a:xfrm>
              <a:off x="990600" y="1435100"/>
              <a:ext cx="785355" cy="41263"/>
            </a:xfrm>
            <a:custGeom>
              <a:avLst/>
              <a:gdLst/>
              <a:ahLst/>
              <a:cxnLst/>
              <a:rect l="l" t="t"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sp>
          <p:nvSpPr>
            <p:cNvPr id="502" name="Google Shape;502;p34"/>
            <p:cNvSpPr/>
            <p:nvPr/>
          </p:nvSpPr>
          <p:spPr>
            <a:xfrm>
              <a:off x="990600" y="1549400"/>
              <a:ext cx="785355" cy="41250"/>
            </a:xfrm>
            <a:custGeom>
              <a:avLst/>
              <a:gdLst/>
              <a:ahLst/>
              <a:cxnLst/>
              <a:rect l="l" t="t"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sp>
          <p:nvSpPr>
            <p:cNvPr id="503" name="Google Shape;503;p34"/>
            <p:cNvSpPr/>
            <p:nvPr/>
          </p:nvSpPr>
          <p:spPr>
            <a:xfrm>
              <a:off x="990600" y="1676400"/>
              <a:ext cx="785355" cy="41256"/>
            </a:xfrm>
            <a:custGeom>
              <a:avLst/>
              <a:gdLst/>
              <a:ahLst/>
              <a:cxnLst/>
              <a:rect l="l" t="t"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grpSp>
      <p:grpSp>
        <p:nvGrpSpPr>
          <p:cNvPr id="504" name="Google Shape;504;p34"/>
          <p:cNvGrpSpPr/>
          <p:nvPr/>
        </p:nvGrpSpPr>
        <p:grpSpPr>
          <a:xfrm>
            <a:off x="769517" y="3735544"/>
            <a:ext cx="666000" cy="666000"/>
            <a:chOff x="0" y="0"/>
            <a:chExt cx="2799458" cy="2799458"/>
          </a:xfrm>
        </p:grpSpPr>
        <p:sp>
          <p:nvSpPr>
            <p:cNvPr id="505" name="Google Shape;505;p34"/>
            <p:cNvSpPr/>
            <p:nvPr/>
          </p:nvSpPr>
          <p:spPr>
            <a:xfrm>
              <a:off x="0" y="0"/>
              <a:ext cx="2799458" cy="2799458"/>
            </a:xfrm>
            <a:custGeom>
              <a:avLst/>
              <a:gdLst/>
              <a:ahLst/>
              <a:cxnLst/>
              <a:rect l="l" t="t" r="r" b="b"/>
              <a:pathLst>
                <a:path w="21600" h="21600" extrusionOk="0">
                  <a:moveTo>
                    <a:pt x="10800" y="21330"/>
                  </a:moveTo>
                  <a:cubicBezTo>
                    <a:pt x="4984" y="21330"/>
                    <a:pt x="270" y="16616"/>
                    <a:pt x="270" y="10800"/>
                  </a:cubicBezTo>
                  <a:cubicBezTo>
                    <a:pt x="270" y="4984"/>
                    <a:pt x="4984" y="270"/>
                    <a:pt x="10800" y="270"/>
                  </a:cubicBezTo>
                  <a:cubicBezTo>
                    <a:pt x="16616" y="270"/>
                    <a:pt x="21330" y="4984"/>
                    <a:pt x="21330" y="10800"/>
                  </a:cubicBezTo>
                  <a:cubicBezTo>
                    <a:pt x="21330" y="16616"/>
                    <a:pt x="16616" y="21330"/>
                    <a:pt x="10800" y="21330"/>
                  </a:cubicBezTo>
                  <a:close/>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sp>
          <p:nvSpPr>
            <p:cNvPr id="506" name="Google Shape;506;p34"/>
            <p:cNvSpPr/>
            <p:nvPr/>
          </p:nvSpPr>
          <p:spPr>
            <a:xfrm>
              <a:off x="495300" y="520700"/>
              <a:ext cx="1804148" cy="1753209"/>
            </a:xfrm>
            <a:custGeom>
              <a:avLst/>
              <a:gdLst/>
              <a:ahLst/>
              <a:cxnLst/>
              <a:rect l="l" t="t" r="r" b="b"/>
              <a:pathLst>
                <a:path w="20974" h="21600" extrusionOk="0">
                  <a:moveTo>
                    <a:pt x="16603" y="3267"/>
                  </a:moveTo>
                  <a:cubicBezTo>
                    <a:pt x="16260" y="3267"/>
                    <a:pt x="15937" y="3409"/>
                    <a:pt x="15694" y="3667"/>
                  </a:cubicBezTo>
                  <a:cubicBezTo>
                    <a:pt x="15192" y="4198"/>
                    <a:pt x="15192" y="5063"/>
                    <a:pt x="15694" y="5595"/>
                  </a:cubicBezTo>
                  <a:cubicBezTo>
                    <a:pt x="15937" y="5852"/>
                    <a:pt x="16260" y="5994"/>
                    <a:pt x="16603" y="5994"/>
                  </a:cubicBezTo>
                  <a:cubicBezTo>
                    <a:pt x="16947" y="5994"/>
                    <a:pt x="17270" y="5852"/>
                    <a:pt x="17513" y="5595"/>
                  </a:cubicBezTo>
                  <a:cubicBezTo>
                    <a:pt x="18015" y="5063"/>
                    <a:pt x="18015" y="4198"/>
                    <a:pt x="17513" y="3667"/>
                  </a:cubicBezTo>
                  <a:cubicBezTo>
                    <a:pt x="17270" y="3409"/>
                    <a:pt x="16947" y="3267"/>
                    <a:pt x="16603" y="3267"/>
                  </a:cubicBezTo>
                  <a:close/>
                  <a:moveTo>
                    <a:pt x="16603" y="6512"/>
                  </a:moveTo>
                  <a:cubicBezTo>
                    <a:pt x="16129" y="6512"/>
                    <a:pt x="15683" y="6316"/>
                    <a:pt x="15348" y="5961"/>
                  </a:cubicBezTo>
                  <a:cubicBezTo>
                    <a:pt x="14656" y="5227"/>
                    <a:pt x="14656" y="4034"/>
                    <a:pt x="15348" y="3300"/>
                  </a:cubicBezTo>
                  <a:cubicBezTo>
                    <a:pt x="15683" y="2945"/>
                    <a:pt x="16129" y="2749"/>
                    <a:pt x="16603" y="2749"/>
                  </a:cubicBezTo>
                  <a:cubicBezTo>
                    <a:pt x="17078" y="2749"/>
                    <a:pt x="17524" y="2945"/>
                    <a:pt x="17859" y="3300"/>
                  </a:cubicBezTo>
                  <a:cubicBezTo>
                    <a:pt x="18551" y="4034"/>
                    <a:pt x="18551" y="5227"/>
                    <a:pt x="17859" y="5961"/>
                  </a:cubicBezTo>
                  <a:cubicBezTo>
                    <a:pt x="17523" y="6316"/>
                    <a:pt x="17078" y="6512"/>
                    <a:pt x="16603" y="6512"/>
                  </a:cubicBezTo>
                  <a:close/>
                  <a:moveTo>
                    <a:pt x="14560" y="518"/>
                  </a:moveTo>
                  <a:cubicBezTo>
                    <a:pt x="12977" y="518"/>
                    <a:pt x="11488" y="1172"/>
                    <a:pt x="10369" y="2358"/>
                  </a:cubicBezTo>
                  <a:cubicBezTo>
                    <a:pt x="9249" y="3545"/>
                    <a:pt x="8632" y="5122"/>
                    <a:pt x="8632" y="6800"/>
                  </a:cubicBezTo>
                  <a:cubicBezTo>
                    <a:pt x="8632" y="8479"/>
                    <a:pt x="9249" y="10056"/>
                    <a:pt x="10369" y="11243"/>
                  </a:cubicBezTo>
                  <a:cubicBezTo>
                    <a:pt x="11488" y="12429"/>
                    <a:pt x="12977" y="13083"/>
                    <a:pt x="14560" y="13083"/>
                  </a:cubicBezTo>
                  <a:cubicBezTo>
                    <a:pt x="16144" y="13083"/>
                    <a:pt x="17632" y="12429"/>
                    <a:pt x="18752" y="11243"/>
                  </a:cubicBezTo>
                  <a:cubicBezTo>
                    <a:pt x="21063" y="8793"/>
                    <a:pt x="21063" y="4808"/>
                    <a:pt x="18752" y="2358"/>
                  </a:cubicBezTo>
                  <a:cubicBezTo>
                    <a:pt x="17632" y="1172"/>
                    <a:pt x="16144" y="518"/>
                    <a:pt x="14560" y="518"/>
                  </a:cubicBezTo>
                  <a:close/>
                  <a:moveTo>
                    <a:pt x="14560" y="13601"/>
                  </a:moveTo>
                  <a:cubicBezTo>
                    <a:pt x="12846" y="13601"/>
                    <a:pt x="11235" y="12894"/>
                    <a:pt x="10023" y="11609"/>
                  </a:cubicBezTo>
                  <a:cubicBezTo>
                    <a:pt x="8811" y="10325"/>
                    <a:pt x="8143" y="8617"/>
                    <a:pt x="8143" y="6800"/>
                  </a:cubicBezTo>
                  <a:cubicBezTo>
                    <a:pt x="8143" y="4984"/>
                    <a:pt x="8811" y="3276"/>
                    <a:pt x="10023" y="1992"/>
                  </a:cubicBezTo>
                  <a:cubicBezTo>
                    <a:pt x="11235" y="707"/>
                    <a:pt x="12846" y="0"/>
                    <a:pt x="14560" y="0"/>
                  </a:cubicBezTo>
                  <a:cubicBezTo>
                    <a:pt x="16274" y="0"/>
                    <a:pt x="17886" y="707"/>
                    <a:pt x="19098" y="1992"/>
                  </a:cubicBezTo>
                  <a:cubicBezTo>
                    <a:pt x="21600" y="4643"/>
                    <a:pt x="21600" y="8958"/>
                    <a:pt x="19098" y="11609"/>
                  </a:cubicBezTo>
                  <a:cubicBezTo>
                    <a:pt x="17886" y="12894"/>
                    <a:pt x="16274" y="13601"/>
                    <a:pt x="14560" y="13601"/>
                  </a:cubicBezTo>
                  <a:close/>
                  <a:moveTo>
                    <a:pt x="489" y="21082"/>
                  </a:moveTo>
                  <a:lnTo>
                    <a:pt x="5052" y="21082"/>
                  </a:lnTo>
                  <a:lnTo>
                    <a:pt x="5052" y="18903"/>
                  </a:lnTo>
                  <a:lnTo>
                    <a:pt x="7327" y="18903"/>
                  </a:lnTo>
                  <a:lnTo>
                    <a:pt x="7327" y="16591"/>
                  </a:lnTo>
                  <a:lnTo>
                    <a:pt x="9652" y="16591"/>
                  </a:lnTo>
                  <a:lnTo>
                    <a:pt x="11567" y="14562"/>
                  </a:lnTo>
                  <a:cubicBezTo>
                    <a:pt x="9744" y="13771"/>
                    <a:pt x="8258" y="12281"/>
                    <a:pt x="7414" y="10397"/>
                  </a:cubicBezTo>
                  <a:lnTo>
                    <a:pt x="489" y="17735"/>
                  </a:lnTo>
                  <a:cubicBezTo>
                    <a:pt x="489" y="17735"/>
                    <a:pt x="489" y="21082"/>
                    <a:pt x="489" y="21082"/>
                  </a:cubicBezTo>
                  <a:close/>
                  <a:moveTo>
                    <a:pt x="5541" y="21600"/>
                  </a:moveTo>
                  <a:lnTo>
                    <a:pt x="0" y="21600"/>
                  </a:lnTo>
                  <a:lnTo>
                    <a:pt x="0" y="17520"/>
                  </a:lnTo>
                  <a:lnTo>
                    <a:pt x="7577" y="9491"/>
                  </a:lnTo>
                  <a:lnTo>
                    <a:pt x="7717" y="9847"/>
                  </a:lnTo>
                  <a:cubicBezTo>
                    <a:pt x="8525" y="11886"/>
                    <a:pt x="10118" y="13480"/>
                    <a:pt x="12088" y="14218"/>
                  </a:cubicBezTo>
                  <a:lnTo>
                    <a:pt x="12454" y="14355"/>
                  </a:lnTo>
                  <a:lnTo>
                    <a:pt x="9855" y="17109"/>
                  </a:lnTo>
                  <a:lnTo>
                    <a:pt x="7816" y="17109"/>
                  </a:lnTo>
                  <a:lnTo>
                    <a:pt x="7816" y="19421"/>
                  </a:lnTo>
                  <a:lnTo>
                    <a:pt x="5541" y="19421"/>
                  </a:lnTo>
                  <a:cubicBezTo>
                    <a:pt x="5541" y="19421"/>
                    <a:pt x="5541" y="21600"/>
                    <a:pt x="5541" y="21600"/>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89">
                                            <p:txEl>
                                              <p:pRg st="0" end="0"/>
                                            </p:txEl>
                                          </p:spTgt>
                                        </p:tgtEl>
                                        <p:attrNameLst>
                                          <p:attrName>style.visibility</p:attrName>
                                        </p:attrNameLst>
                                      </p:cBhvr>
                                      <p:to>
                                        <p:strVal val="visible"/>
                                      </p:to>
                                    </p:set>
                                    <p:animEffect transition="in" filter="fade">
                                      <p:cBhvr>
                                        <p:cTn id="7" dur="500"/>
                                        <p:tgtEl>
                                          <p:spTgt spid="489">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90">
                                            <p:txEl>
                                              <p:pRg st="0" end="0"/>
                                            </p:txEl>
                                          </p:spTgt>
                                        </p:tgtEl>
                                        <p:attrNameLst>
                                          <p:attrName>style.visibility</p:attrName>
                                        </p:attrNameLst>
                                      </p:cBhvr>
                                      <p:to>
                                        <p:strVal val="visible"/>
                                      </p:to>
                                    </p:set>
                                    <p:animEffect transition="in" filter="fade">
                                      <p:cBhvr>
                                        <p:cTn id="11" dur="500"/>
                                        <p:tgtEl>
                                          <p:spTgt spid="490">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93">
                                            <p:txEl>
                                              <p:pRg st="0" end="0"/>
                                            </p:txEl>
                                          </p:spTgt>
                                        </p:tgtEl>
                                        <p:attrNameLst>
                                          <p:attrName>style.visibility</p:attrName>
                                        </p:attrNameLst>
                                      </p:cBhvr>
                                      <p:to>
                                        <p:strVal val="visible"/>
                                      </p:to>
                                    </p:set>
                                    <p:animEffect transition="in" filter="fade">
                                      <p:cBhvr>
                                        <p:cTn id="15" dur="500"/>
                                        <p:tgtEl>
                                          <p:spTgt spid="49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35"/>
          <p:cNvSpPr txBox="1">
            <a:spLocks noGrp="1"/>
          </p:cNvSpPr>
          <p:nvPr>
            <p:ph type="body" idx="1"/>
          </p:nvPr>
        </p:nvSpPr>
        <p:spPr>
          <a:xfrm>
            <a:off x="1551221" y="587239"/>
            <a:ext cx="2119153" cy="1568395"/>
          </a:xfrm>
          <a:prstGeom prst="rect">
            <a:avLst/>
          </a:prstGeom>
          <a:solidFill>
            <a:schemeClr val="accent1"/>
          </a:solidFill>
          <a:ln>
            <a:noFill/>
          </a:ln>
          <a:effectLst>
            <a:outerShdw dist="50800" dir="2700000" algn="tl" rotWithShape="0">
              <a:schemeClr val="dk2">
                <a:alpha val="24705"/>
              </a:schemeClr>
            </a:outerShdw>
          </a:effectLst>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Font typeface="Arial"/>
              <a:buNone/>
            </a:pPr>
            <a:r>
              <a:rPr lang="en-US"/>
              <a:t> </a:t>
            </a:r>
            <a:endParaRPr/>
          </a:p>
        </p:txBody>
      </p:sp>
      <p:sp>
        <p:nvSpPr>
          <p:cNvPr id="512" name="Google Shape;512;p35"/>
          <p:cNvSpPr txBox="1">
            <a:spLocks noGrp="1"/>
          </p:cNvSpPr>
          <p:nvPr>
            <p:ph type="body" idx="2"/>
          </p:nvPr>
        </p:nvSpPr>
        <p:spPr>
          <a:xfrm>
            <a:off x="3883893" y="595865"/>
            <a:ext cx="4377531" cy="3251462"/>
          </a:xfrm>
          <a:prstGeom prst="rect">
            <a:avLst/>
          </a:prstGeom>
          <a:solidFill>
            <a:schemeClr val="accent1"/>
          </a:solidFill>
          <a:ln>
            <a:noFill/>
          </a:ln>
          <a:effectLst>
            <a:outerShdw dist="50800" dir="2700000" algn="tl" rotWithShape="0">
              <a:schemeClr val="dk2">
                <a:alpha val="24705"/>
              </a:schemeClr>
            </a:outerShdw>
          </a:effectLst>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Font typeface="Arial"/>
              <a:buNone/>
            </a:pPr>
            <a:r>
              <a:rPr lang="en-US"/>
              <a:t> </a:t>
            </a:r>
            <a:endParaRPr/>
          </a:p>
        </p:txBody>
      </p:sp>
      <p:sp>
        <p:nvSpPr>
          <p:cNvPr id="513" name="Google Shape;513;p35"/>
          <p:cNvSpPr txBox="1">
            <a:spLocks noGrp="1"/>
          </p:cNvSpPr>
          <p:nvPr>
            <p:ph type="body" idx="3"/>
          </p:nvPr>
        </p:nvSpPr>
        <p:spPr>
          <a:xfrm>
            <a:off x="1551221" y="2270306"/>
            <a:ext cx="2119153" cy="1568395"/>
          </a:xfrm>
          <a:prstGeom prst="rect">
            <a:avLst/>
          </a:prstGeom>
          <a:solidFill>
            <a:schemeClr val="accent1"/>
          </a:solidFill>
          <a:ln>
            <a:noFill/>
          </a:ln>
          <a:effectLst>
            <a:outerShdw dist="50800" dir="2700000" algn="tl" rotWithShape="0">
              <a:schemeClr val="dk2">
                <a:alpha val="24705"/>
              </a:schemeClr>
            </a:outerShdw>
          </a:effectLst>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Font typeface="Arial"/>
              <a:buNone/>
            </a:pPr>
            <a:r>
              <a:rPr lang="en-US"/>
              <a:t> </a:t>
            </a:r>
            <a:endParaRPr/>
          </a:p>
        </p:txBody>
      </p:sp>
      <p:sp>
        <p:nvSpPr>
          <p:cNvPr id="514" name="Google Shape;514;p35"/>
          <p:cNvSpPr txBox="1">
            <a:spLocks noGrp="1"/>
          </p:cNvSpPr>
          <p:nvPr>
            <p:ph type="body" idx="4"/>
          </p:nvPr>
        </p:nvSpPr>
        <p:spPr>
          <a:xfrm>
            <a:off x="8474943" y="587239"/>
            <a:ext cx="2119153" cy="1568395"/>
          </a:xfrm>
          <a:prstGeom prst="rect">
            <a:avLst/>
          </a:prstGeom>
          <a:solidFill>
            <a:schemeClr val="accent1"/>
          </a:solidFill>
          <a:ln>
            <a:noFill/>
          </a:ln>
          <a:effectLst>
            <a:outerShdw dist="50800" dir="2700000" algn="tl" rotWithShape="0">
              <a:schemeClr val="dk2">
                <a:alpha val="24705"/>
              </a:schemeClr>
            </a:outerShdw>
          </a:effectLst>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Font typeface="Arial"/>
              <a:buNone/>
            </a:pPr>
            <a:r>
              <a:rPr lang="en-US"/>
              <a:t> </a:t>
            </a:r>
            <a:endParaRPr/>
          </a:p>
        </p:txBody>
      </p:sp>
      <p:sp>
        <p:nvSpPr>
          <p:cNvPr id="515" name="Google Shape;515;p35"/>
          <p:cNvSpPr txBox="1">
            <a:spLocks noGrp="1"/>
          </p:cNvSpPr>
          <p:nvPr>
            <p:ph type="body" idx="5"/>
          </p:nvPr>
        </p:nvSpPr>
        <p:spPr>
          <a:xfrm>
            <a:off x="8474943" y="2270306"/>
            <a:ext cx="2119153" cy="1568395"/>
          </a:xfrm>
          <a:prstGeom prst="rect">
            <a:avLst/>
          </a:prstGeom>
          <a:solidFill>
            <a:schemeClr val="accent1"/>
          </a:solidFill>
          <a:ln>
            <a:noFill/>
          </a:ln>
          <a:effectLst>
            <a:outerShdw dist="50800" dir="2700000" algn="tl" rotWithShape="0">
              <a:schemeClr val="dk2">
                <a:alpha val="24705"/>
              </a:schemeClr>
            </a:outerShdw>
          </a:effectLst>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Font typeface="Arial"/>
              <a:buNone/>
            </a:pPr>
            <a:r>
              <a:rPr lang="en-US"/>
              <a:t> </a:t>
            </a:r>
            <a:endParaRPr/>
          </a:p>
        </p:txBody>
      </p:sp>
      <p:sp>
        <p:nvSpPr>
          <p:cNvPr id="516" name="Google Shape;516;p35"/>
          <p:cNvSpPr txBox="1">
            <a:spLocks noGrp="1"/>
          </p:cNvSpPr>
          <p:nvPr>
            <p:ph type="body" idx="6"/>
          </p:nvPr>
        </p:nvSpPr>
        <p:spPr>
          <a:xfrm>
            <a:off x="4139819" y="1181591"/>
            <a:ext cx="3865680" cy="1348036"/>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8000"/>
              <a:buNone/>
            </a:pPr>
            <a:r>
              <a:rPr lang="en-US" sz="8000"/>
              <a:t>6 mln</a:t>
            </a:r>
            <a:endParaRPr/>
          </a:p>
        </p:txBody>
      </p:sp>
      <p:sp>
        <p:nvSpPr>
          <p:cNvPr id="517" name="Google Shape;517;p35"/>
          <p:cNvSpPr txBox="1">
            <a:spLocks noGrp="1"/>
          </p:cNvSpPr>
          <p:nvPr>
            <p:ph type="body" idx="7"/>
          </p:nvPr>
        </p:nvSpPr>
        <p:spPr>
          <a:xfrm>
            <a:off x="4139819" y="2437181"/>
            <a:ext cx="3865680" cy="103509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000"/>
              <a:buNone/>
            </a:pPr>
            <a:r>
              <a:rPr lang="en-US"/>
              <a:t>Turnover</a:t>
            </a:r>
            <a:endParaRPr/>
          </a:p>
        </p:txBody>
      </p:sp>
      <p:sp>
        <p:nvSpPr>
          <p:cNvPr id="518" name="Google Shape;518;p35"/>
          <p:cNvSpPr txBox="1">
            <a:spLocks noGrp="1"/>
          </p:cNvSpPr>
          <p:nvPr>
            <p:ph type="body" idx="8"/>
          </p:nvPr>
        </p:nvSpPr>
        <p:spPr>
          <a:xfrm>
            <a:off x="1573912" y="814338"/>
            <a:ext cx="2073771" cy="723164"/>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4400"/>
              <a:buNone/>
            </a:pPr>
            <a:r>
              <a:rPr lang="en-US"/>
              <a:t>13K</a:t>
            </a:r>
            <a:endParaRPr/>
          </a:p>
        </p:txBody>
      </p:sp>
      <p:sp>
        <p:nvSpPr>
          <p:cNvPr id="519" name="Google Shape;519;p35"/>
          <p:cNvSpPr txBox="1">
            <a:spLocks noGrp="1"/>
          </p:cNvSpPr>
          <p:nvPr>
            <p:ph type="body" idx="9"/>
          </p:nvPr>
        </p:nvSpPr>
        <p:spPr>
          <a:xfrm>
            <a:off x="1573912" y="1471395"/>
            <a:ext cx="2073771" cy="555286"/>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2400"/>
              <a:buNone/>
            </a:pPr>
            <a:r>
              <a:rPr lang="en-US"/>
              <a:t>Deliveries</a:t>
            </a:r>
            <a:endParaRPr/>
          </a:p>
        </p:txBody>
      </p:sp>
      <p:sp>
        <p:nvSpPr>
          <p:cNvPr id="520" name="Google Shape;520;p35"/>
          <p:cNvSpPr txBox="1">
            <a:spLocks noGrp="1"/>
          </p:cNvSpPr>
          <p:nvPr>
            <p:ph type="body" idx="13"/>
          </p:nvPr>
        </p:nvSpPr>
        <p:spPr>
          <a:xfrm>
            <a:off x="8497634" y="2393315"/>
            <a:ext cx="2073771" cy="723164"/>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4400"/>
              <a:buNone/>
            </a:pPr>
            <a:r>
              <a:rPr lang="en-US"/>
              <a:t>1586</a:t>
            </a:r>
            <a:endParaRPr/>
          </a:p>
        </p:txBody>
      </p:sp>
      <p:sp>
        <p:nvSpPr>
          <p:cNvPr id="521" name="Google Shape;521;p35"/>
          <p:cNvSpPr txBox="1">
            <a:spLocks noGrp="1"/>
          </p:cNvSpPr>
          <p:nvPr>
            <p:ph type="body" idx="14"/>
          </p:nvPr>
        </p:nvSpPr>
        <p:spPr>
          <a:xfrm>
            <a:off x="8640137" y="3024972"/>
            <a:ext cx="1810147" cy="555286"/>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2400"/>
              <a:buNone/>
            </a:pPr>
            <a:r>
              <a:rPr lang="en-US"/>
              <a:t>Happy Clients</a:t>
            </a:r>
            <a:endParaRPr/>
          </a:p>
        </p:txBody>
      </p:sp>
      <p:sp>
        <p:nvSpPr>
          <p:cNvPr id="523" name="Google Shape;523;p35"/>
          <p:cNvSpPr txBox="1">
            <a:spLocks noGrp="1"/>
          </p:cNvSpPr>
          <p:nvPr>
            <p:ph type="body" idx="16"/>
          </p:nvPr>
        </p:nvSpPr>
        <p:spPr>
          <a:xfrm>
            <a:off x="4381995" y="4820636"/>
            <a:ext cx="7481454" cy="1389663"/>
          </a:xfrm>
          <a:prstGeom prst="rect">
            <a:avLst/>
          </a:prstGeom>
          <a:noFill/>
          <a:ln>
            <a:noFill/>
          </a:ln>
        </p:spPr>
        <p:txBody>
          <a:bodyPr spcFirstLastPara="1" wrap="square" lIns="91425" tIns="45700" rIns="91425" bIns="45700" anchor="t" anchorCtr="0">
            <a:noAutofit/>
          </a:bodyPr>
          <a:lstStyle/>
          <a:p>
            <a:pPr marL="0" lvl="0" indent="0" algn="just">
              <a:spcBef>
                <a:spcPts val="0"/>
              </a:spcBef>
            </a:pPr>
            <a:r>
              <a:rPr lang="en-US" dirty="0">
                <a:latin typeface="Open Sans Light" panose="020B0306030504020204" pitchFamily="34" charset="0"/>
                <a:ea typeface="Open Sans Light" panose="020B0306030504020204" pitchFamily="34" charset="0"/>
                <a:cs typeface="Open Sans Light" panose="020B0306030504020204" pitchFamily="34" charset="0"/>
              </a:rPr>
              <a:t>Nowadays, it is more important than ever to be absolutely sure that your business partners will be there tomorrow, both in the short and long term perspective. Excalibur is a member of the Estonian Chamber of Commerce and Industry, has credit rating A and ISO 9001, ISO 14001</a:t>
            </a:r>
            <a:r>
              <a:rPr lang="en-US" dirty="0" smtClean="0">
                <a:latin typeface="Open Sans Light" panose="020B0306030504020204" pitchFamily="34" charset="0"/>
                <a:ea typeface="Open Sans Light" panose="020B0306030504020204" pitchFamily="34" charset="0"/>
                <a:cs typeface="Open Sans Light" panose="020B0306030504020204" pitchFamily="34" charset="0"/>
              </a:rPr>
              <a:t>, </a:t>
            </a:r>
            <a:r>
              <a:rPr lang="en-US" dirty="0">
                <a:latin typeface="Open Sans Light" panose="020B0306030504020204" pitchFamily="34" charset="0"/>
                <a:ea typeface="Open Sans Light" panose="020B0306030504020204" pitchFamily="34" charset="0"/>
                <a:cs typeface="Open Sans Light" panose="020B0306030504020204" pitchFamily="34" charset="0"/>
              </a:rPr>
              <a:t>OHSAS 18001 certificates.</a:t>
            </a:r>
            <a:endParaRPr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24" name="Google Shape;524;p35"/>
          <p:cNvSpPr txBox="1">
            <a:spLocks noGrp="1"/>
          </p:cNvSpPr>
          <p:nvPr>
            <p:ph type="body" idx="17"/>
          </p:nvPr>
        </p:nvSpPr>
        <p:spPr>
          <a:xfrm>
            <a:off x="4395682" y="4396748"/>
            <a:ext cx="6936798" cy="398488"/>
          </a:xfrm>
          <a:prstGeom prst="rect">
            <a:avLst/>
          </a:prstGeom>
          <a:noFill/>
          <a:ln>
            <a:noFill/>
          </a:ln>
        </p:spPr>
        <p:txBody>
          <a:bodyPr spcFirstLastPara="1" wrap="square" lIns="91425" tIns="45700" rIns="91425" bIns="45700" anchor="b" anchorCtr="0">
            <a:noAutofit/>
          </a:bodyPr>
          <a:lstStyle/>
          <a:p>
            <a:pPr marL="0" lvl="0" indent="0" algn="l" rtl="0">
              <a:lnSpc>
                <a:spcPct val="120000"/>
              </a:lnSpc>
              <a:spcBef>
                <a:spcPts val="0"/>
              </a:spcBef>
              <a:spcAft>
                <a:spcPts val="0"/>
              </a:spcAft>
              <a:buClr>
                <a:schemeClr val="dk1"/>
              </a:buClr>
              <a:buSzPts val="2400"/>
              <a:buNone/>
            </a:pPr>
            <a:r>
              <a:rPr lang="en-US"/>
              <a:t>Invariably high quality </a:t>
            </a:r>
            <a:endParaRPr/>
          </a:p>
        </p:txBody>
      </p:sp>
      <p:grpSp>
        <p:nvGrpSpPr>
          <p:cNvPr id="525" name="Google Shape;525;p35"/>
          <p:cNvGrpSpPr/>
          <p:nvPr/>
        </p:nvGrpSpPr>
        <p:grpSpPr>
          <a:xfrm>
            <a:off x="8994520" y="811415"/>
            <a:ext cx="1079997" cy="1080000"/>
            <a:chOff x="0" y="0"/>
            <a:chExt cx="2799464" cy="2799471"/>
          </a:xfrm>
        </p:grpSpPr>
        <p:sp>
          <p:nvSpPr>
            <p:cNvPr id="526" name="Google Shape;526;p35"/>
            <p:cNvSpPr/>
            <p:nvPr/>
          </p:nvSpPr>
          <p:spPr>
            <a:xfrm>
              <a:off x="0" y="0"/>
              <a:ext cx="2799464" cy="2799471"/>
            </a:xfrm>
            <a:custGeom>
              <a:avLst/>
              <a:gdLst/>
              <a:ahLst/>
              <a:cxnLst/>
              <a:rect l="l" t="t" r="r" b="b"/>
              <a:pathLst>
                <a:path w="21600" h="21600" extrusionOk="0">
                  <a:moveTo>
                    <a:pt x="10800" y="21330"/>
                  </a:moveTo>
                  <a:cubicBezTo>
                    <a:pt x="4984" y="21330"/>
                    <a:pt x="270" y="16616"/>
                    <a:pt x="270" y="10800"/>
                  </a:cubicBezTo>
                  <a:cubicBezTo>
                    <a:pt x="270" y="4984"/>
                    <a:pt x="4984" y="270"/>
                    <a:pt x="10800" y="270"/>
                  </a:cubicBezTo>
                  <a:cubicBezTo>
                    <a:pt x="16616" y="270"/>
                    <a:pt x="21330" y="4984"/>
                    <a:pt x="21330" y="10800"/>
                  </a:cubicBezTo>
                  <a:cubicBezTo>
                    <a:pt x="21330" y="16616"/>
                    <a:pt x="16616" y="21330"/>
                    <a:pt x="10800" y="21330"/>
                  </a:cubicBezTo>
                  <a:close/>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sp>
          <p:nvSpPr>
            <p:cNvPr id="527" name="Google Shape;527;p35"/>
            <p:cNvSpPr/>
            <p:nvPr/>
          </p:nvSpPr>
          <p:spPr>
            <a:xfrm>
              <a:off x="533400" y="800100"/>
              <a:ext cx="1348315" cy="1403338"/>
            </a:xfrm>
            <a:custGeom>
              <a:avLst/>
              <a:gdLst/>
              <a:ahLst/>
              <a:cxnLst/>
              <a:rect l="l" t="t" r="r" b="b"/>
              <a:pathLst>
                <a:path w="21600" h="21600" extrusionOk="0">
                  <a:moveTo>
                    <a:pt x="20881" y="20916"/>
                  </a:moveTo>
                  <a:lnTo>
                    <a:pt x="719" y="20916"/>
                  </a:lnTo>
                  <a:cubicBezTo>
                    <a:pt x="714" y="20801"/>
                    <a:pt x="712" y="20695"/>
                    <a:pt x="712" y="20592"/>
                  </a:cubicBezTo>
                  <a:cubicBezTo>
                    <a:pt x="712" y="16867"/>
                    <a:pt x="2912" y="13627"/>
                    <a:pt x="6128" y="12006"/>
                  </a:cubicBezTo>
                  <a:cubicBezTo>
                    <a:pt x="6892" y="13700"/>
                    <a:pt x="8648" y="14889"/>
                    <a:pt x="10689" y="14889"/>
                  </a:cubicBezTo>
                  <a:cubicBezTo>
                    <a:pt x="12766" y="14889"/>
                    <a:pt x="14548" y="13658"/>
                    <a:pt x="15289" y="11915"/>
                  </a:cubicBezTo>
                  <a:cubicBezTo>
                    <a:pt x="18604" y="13505"/>
                    <a:pt x="20888" y="16796"/>
                    <a:pt x="20888" y="20592"/>
                  </a:cubicBezTo>
                  <a:cubicBezTo>
                    <a:pt x="20888" y="20695"/>
                    <a:pt x="20886" y="20801"/>
                    <a:pt x="20881" y="20916"/>
                  </a:cubicBezTo>
                  <a:close/>
                  <a:moveTo>
                    <a:pt x="6433" y="4773"/>
                  </a:moveTo>
                  <a:cubicBezTo>
                    <a:pt x="6433" y="2518"/>
                    <a:pt x="8342" y="684"/>
                    <a:pt x="10689" y="684"/>
                  </a:cubicBezTo>
                  <a:cubicBezTo>
                    <a:pt x="13035" y="684"/>
                    <a:pt x="14945" y="2518"/>
                    <a:pt x="14945" y="4773"/>
                  </a:cubicBezTo>
                  <a:lnTo>
                    <a:pt x="14945" y="10116"/>
                  </a:lnTo>
                  <a:cubicBezTo>
                    <a:pt x="14945" y="10177"/>
                    <a:pt x="14942" y="10238"/>
                    <a:pt x="14939" y="10299"/>
                  </a:cubicBezTo>
                  <a:lnTo>
                    <a:pt x="14940" y="10299"/>
                  </a:lnTo>
                  <a:cubicBezTo>
                    <a:pt x="14940" y="10307"/>
                    <a:pt x="14939" y="10317"/>
                    <a:pt x="14938" y="10326"/>
                  </a:cubicBezTo>
                  <a:cubicBezTo>
                    <a:pt x="14938" y="10330"/>
                    <a:pt x="14938" y="10334"/>
                    <a:pt x="14938" y="10339"/>
                  </a:cubicBezTo>
                  <a:cubicBezTo>
                    <a:pt x="14936" y="10393"/>
                    <a:pt x="14931" y="10451"/>
                    <a:pt x="14923" y="10512"/>
                  </a:cubicBezTo>
                  <a:cubicBezTo>
                    <a:pt x="14907" y="10669"/>
                    <a:pt x="14882" y="10823"/>
                    <a:pt x="14848" y="10974"/>
                  </a:cubicBezTo>
                  <a:cubicBezTo>
                    <a:pt x="14843" y="10972"/>
                    <a:pt x="14838" y="10971"/>
                    <a:pt x="14834" y="10969"/>
                  </a:cubicBezTo>
                  <a:cubicBezTo>
                    <a:pt x="14747" y="11321"/>
                    <a:pt x="14638" y="11630"/>
                    <a:pt x="14638" y="11630"/>
                  </a:cubicBezTo>
                  <a:cubicBezTo>
                    <a:pt x="14010" y="13136"/>
                    <a:pt x="12478" y="14205"/>
                    <a:pt x="10689" y="14205"/>
                  </a:cubicBezTo>
                  <a:cubicBezTo>
                    <a:pt x="9160" y="14205"/>
                    <a:pt x="7818" y="13425"/>
                    <a:pt x="7067" y="12259"/>
                  </a:cubicBezTo>
                  <a:cubicBezTo>
                    <a:pt x="7067" y="12258"/>
                    <a:pt x="7066" y="12258"/>
                    <a:pt x="7065" y="12257"/>
                  </a:cubicBezTo>
                  <a:cubicBezTo>
                    <a:pt x="7062" y="12252"/>
                    <a:pt x="7059" y="12247"/>
                    <a:pt x="7055" y="12242"/>
                  </a:cubicBezTo>
                  <a:cubicBezTo>
                    <a:pt x="7054" y="12239"/>
                    <a:pt x="7052" y="12237"/>
                    <a:pt x="7051" y="12234"/>
                  </a:cubicBezTo>
                  <a:cubicBezTo>
                    <a:pt x="6940" y="12074"/>
                    <a:pt x="6850" y="11899"/>
                    <a:pt x="6775" y="11720"/>
                  </a:cubicBezTo>
                  <a:cubicBezTo>
                    <a:pt x="6774" y="11716"/>
                    <a:pt x="6772" y="11713"/>
                    <a:pt x="6770" y="11709"/>
                  </a:cubicBezTo>
                  <a:cubicBezTo>
                    <a:pt x="6770" y="11709"/>
                    <a:pt x="6770" y="11709"/>
                    <a:pt x="6771" y="11709"/>
                  </a:cubicBezTo>
                  <a:cubicBezTo>
                    <a:pt x="6677" y="11483"/>
                    <a:pt x="6609" y="11256"/>
                    <a:pt x="6560" y="11050"/>
                  </a:cubicBezTo>
                  <a:cubicBezTo>
                    <a:pt x="6557" y="11051"/>
                    <a:pt x="6554" y="11052"/>
                    <a:pt x="6551" y="11053"/>
                  </a:cubicBezTo>
                  <a:cubicBezTo>
                    <a:pt x="6492" y="10814"/>
                    <a:pt x="6454" y="10568"/>
                    <a:pt x="6440" y="10315"/>
                  </a:cubicBezTo>
                  <a:cubicBezTo>
                    <a:pt x="6439" y="10305"/>
                    <a:pt x="6439" y="10299"/>
                    <a:pt x="6439" y="10299"/>
                  </a:cubicBezTo>
                  <a:lnTo>
                    <a:pt x="6439" y="10299"/>
                  </a:lnTo>
                  <a:cubicBezTo>
                    <a:pt x="6436" y="10238"/>
                    <a:pt x="6433" y="10177"/>
                    <a:pt x="6433" y="10116"/>
                  </a:cubicBezTo>
                  <a:cubicBezTo>
                    <a:pt x="6433" y="10116"/>
                    <a:pt x="6433" y="4773"/>
                    <a:pt x="6433" y="4773"/>
                  </a:cubicBezTo>
                  <a:close/>
                  <a:moveTo>
                    <a:pt x="15512" y="11257"/>
                  </a:moveTo>
                  <a:cubicBezTo>
                    <a:pt x="15606" y="10891"/>
                    <a:pt x="15657" y="10509"/>
                    <a:pt x="15657" y="10116"/>
                  </a:cubicBezTo>
                  <a:lnTo>
                    <a:pt x="15657" y="4773"/>
                  </a:lnTo>
                  <a:cubicBezTo>
                    <a:pt x="15657" y="2141"/>
                    <a:pt x="13428" y="0"/>
                    <a:pt x="10689" y="0"/>
                  </a:cubicBezTo>
                  <a:cubicBezTo>
                    <a:pt x="7950" y="0"/>
                    <a:pt x="5721" y="2141"/>
                    <a:pt x="5721" y="4773"/>
                  </a:cubicBezTo>
                  <a:lnTo>
                    <a:pt x="5721" y="10116"/>
                  </a:lnTo>
                  <a:cubicBezTo>
                    <a:pt x="5721" y="10544"/>
                    <a:pt x="5781" y="10959"/>
                    <a:pt x="5892" y="11354"/>
                  </a:cubicBezTo>
                  <a:cubicBezTo>
                    <a:pt x="2398" y="13074"/>
                    <a:pt x="0" y="16568"/>
                    <a:pt x="0" y="20592"/>
                  </a:cubicBezTo>
                  <a:cubicBezTo>
                    <a:pt x="0" y="20799"/>
                    <a:pt x="8" y="21018"/>
                    <a:pt x="26" y="21280"/>
                  </a:cubicBezTo>
                  <a:lnTo>
                    <a:pt x="48" y="21600"/>
                  </a:lnTo>
                  <a:lnTo>
                    <a:pt x="21552" y="21600"/>
                  </a:lnTo>
                  <a:lnTo>
                    <a:pt x="21574" y="21280"/>
                  </a:lnTo>
                  <a:cubicBezTo>
                    <a:pt x="21592" y="21018"/>
                    <a:pt x="21600" y="20799"/>
                    <a:pt x="21600" y="20592"/>
                  </a:cubicBezTo>
                  <a:cubicBezTo>
                    <a:pt x="21600" y="16492"/>
                    <a:pt x="19113" y="12941"/>
                    <a:pt x="15512" y="11257"/>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sp>
          <p:nvSpPr>
            <p:cNvPr id="528" name="Google Shape;528;p35"/>
            <p:cNvSpPr/>
            <p:nvPr/>
          </p:nvSpPr>
          <p:spPr>
            <a:xfrm>
              <a:off x="1308100" y="596900"/>
              <a:ext cx="963099" cy="1403338"/>
            </a:xfrm>
            <a:custGeom>
              <a:avLst/>
              <a:gdLst/>
              <a:ahLst/>
              <a:cxnLst/>
              <a:rect l="l" t="t" r="r" b="b"/>
              <a:pathLst>
                <a:path w="21600" h="21600" extrusionOk="0">
                  <a:moveTo>
                    <a:pt x="13077" y="11257"/>
                  </a:moveTo>
                  <a:cubicBezTo>
                    <a:pt x="13208" y="10891"/>
                    <a:pt x="13279" y="10509"/>
                    <a:pt x="13279" y="10116"/>
                  </a:cubicBezTo>
                  <a:lnTo>
                    <a:pt x="13279" y="4773"/>
                  </a:lnTo>
                  <a:cubicBezTo>
                    <a:pt x="13279" y="2141"/>
                    <a:pt x="10160" y="0"/>
                    <a:pt x="6325" y="0"/>
                  </a:cubicBezTo>
                  <a:cubicBezTo>
                    <a:pt x="3520" y="0"/>
                    <a:pt x="1099" y="1146"/>
                    <a:pt x="0" y="2792"/>
                  </a:cubicBezTo>
                  <a:lnTo>
                    <a:pt x="889" y="3107"/>
                  </a:lnTo>
                  <a:cubicBezTo>
                    <a:pt x="1821" y="1681"/>
                    <a:pt x="3905" y="684"/>
                    <a:pt x="6325" y="684"/>
                  </a:cubicBezTo>
                  <a:cubicBezTo>
                    <a:pt x="9610" y="684"/>
                    <a:pt x="12282" y="2518"/>
                    <a:pt x="12282" y="4773"/>
                  </a:cubicBezTo>
                  <a:lnTo>
                    <a:pt x="12282" y="10116"/>
                  </a:lnTo>
                  <a:cubicBezTo>
                    <a:pt x="12282" y="10261"/>
                    <a:pt x="12271" y="10404"/>
                    <a:pt x="12248" y="10546"/>
                  </a:cubicBezTo>
                  <a:lnTo>
                    <a:pt x="12249" y="10546"/>
                  </a:lnTo>
                  <a:cubicBezTo>
                    <a:pt x="12249" y="10546"/>
                    <a:pt x="12248" y="10548"/>
                    <a:pt x="12248" y="10549"/>
                  </a:cubicBezTo>
                  <a:cubicBezTo>
                    <a:pt x="12248" y="10552"/>
                    <a:pt x="12247" y="10554"/>
                    <a:pt x="12247" y="10556"/>
                  </a:cubicBezTo>
                  <a:cubicBezTo>
                    <a:pt x="12244" y="10573"/>
                    <a:pt x="12237" y="10610"/>
                    <a:pt x="12226" y="10660"/>
                  </a:cubicBezTo>
                  <a:cubicBezTo>
                    <a:pt x="12205" y="10766"/>
                    <a:pt x="12180" y="10871"/>
                    <a:pt x="12148" y="10974"/>
                  </a:cubicBezTo>
                  <a:cubicBezTo>
                    <a:pt x="12147" y="10974"/>
                    <a:pt x="12146" y="10974"/>
                    <a:pt x="12145" y="10973"/>
                  </a:cubicBezTo>
                  <a:cubicBezTo>
                    <a:pt x="12058" y="11258"/>
                    <a:pt x="11911" y="11629"/>
                    <a:pt x="11675" y="11907"/>
                  </a:cubicBezTo>
                  <a:cubicBezTo>
                    <a:pt x="11673" y="11909"/>
                    <a:pt x="11670" y="11911"/>
                    <a:pt x="11668" y="11912"/>
                  </a:cubicBezTo>
                  <a:cubicBezTo>
                    <a:pt x="10921" y="12956"/>
                    <a:pt x="9546" y="13749"/>
                    <a:pt x="7882" y="14060"/>
                  </a:cubicBezTo>
                  <a:lnTo>
                    <a:pt x="8574" y="14629"/>
                  </a:lnTo>
                  <a:cubicBezTo>
                    <a:pt x="10475" y="14181"/>
                    <a:pt x="12008" y="13186"/>
                    <a:pt x="12765" y="11915"/>
                  </a:cubicBezTo>
                  <a:cubicBezTo>
                    <a:pt x="17406" y="13505"/>
                    <a:pt x="20603" y="16796"/>
                    <a:pt x="20603" y="20592"/>
                  </a:cubicBezTo>
                  <a:cubicBezTo>
                    <a:pt x="20603" y="20695"/>
                    <a:pt x="20600" y="20801"/>
                    <a:pt x="20593" y="20916"/>
                  </a:cubicBezTo>
                  <a:lnTo>
                    <a:pt x="14714" y="20916"/>
                  </a:lnTo>
                  <a:lnTo>
                    <a:pt x="14714" y="21600"/>
                  </a:lnTo>
                  <a:lnTo>
                    <a:pt x="21533" y="21600"/>
                  </a:lnTo>
                  <a:lnTo>
                    <a:pt x="21563" y="21280"/>
                  </a:lnTo>
                  <a:cubicBezTo>
                    <a:pt x="21588" y="21018"/>
                    <a:pt x="21600" y="20799"/>
                    <a:pt x="21600" y="20592"/>
                  </a:cubicBezTo>
                  <a:cubicBezTo>
                    <a:pt x="21600" y="16492"/>
                    <a:pt x="18118" y="12941"/>
                    <a:pt x="13077" y="11257"/>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grpSp>
      <p:sp>
        <p:nvSpPr>
          <p:cNvPr id="529" name="Google Shape;529;p35"/>
          <p:cNvSpPr txBox="1"/>
          <p:nvPr/>
        </p:nvSpPr>
        <p:spPr>
          <a:xfrm>
            <a:off x="1563921" y="2708208"/>
            <a:ext cx="2073771" cy="581571"/>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lt1"/>
              </a:buClr>
              <a:buSzPts val="5400"/>
              <a:buFont typeface="Arial"/>
              <a:buNone/>
            </a:pPr>
            <a:r>
              <a:rPr lang="en-US" sz="5400" b="0" i="0" u="none" strike="noStrike" cap="none">
                <a:solidFill>
                  <a:schemeClr val="lt1"/>
                </a:solidFill>
                <a:latin typeface="Open Sans"/>
                <a:ea typeface="Open Sans"/>
                <a:cs typeface="Open Sans"/>
                <a:sym typeface="Open Sans"/>
              </a:rPr>
              <a:t>A</a:t>
            </a:r>
            <a:endParaRPr/>
          </a:p>
        </p:txBody>
      </p:sp>
      <p:sp>
        <p:nvSpPr>
          <p:cNvPr id="530" name="Google Shape;530;p35"/>
          <p:cNvSpPr txBox="1"/>
          <p:nvPr/>
        </p:nvSpPr>
        <p:spPr>
          <a:xfrm>
            <a:off x="1604317" y="3151972"/>
            <a:ext cx="1998251" cy="555286"/>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2400"/>
              <a:buFont typeface="Arial"/>
              <a:buNone/>
            </a:pPr>
            <a:r>
              <a:rPr lang="en-US" sz="2400" b="0" i="0" u="none" strike="noStrike" cap="none">
                <a:solidFill>
                  <a:schemeClr val="lt1"/>
                </a:solidFill>
                <a:latin typeface="Open Sans Light"/>
                <a:ea typeface="Open Sans Light"/>
                <a:cs typeface="Open Sans Light"/>
                <a:sym typeface="Open Sans Light"/>
              </a:rPr>
              <a:t>Rating</a:t>
            </a:r>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816" y="4795235"/>
            <a:ext cx="1495504" cy="1503059"/>
          </a:xfrm>
          <a:prstGeom prst="rect">
            <a:avLst/>
          </a:prstGeom>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6718" y="4795236"/>
            <a:ext cx="1506866" cy="150305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11">
                                            <p:txEl>
                                              <p:pRg st="0" end="0"/>
                                            </p:txEl>
                                          </p:spTgt>
                                        </p:tgtEl>
                                        <p:attrNameLst>
                                          <p:attrName>style.visibility</p:attrName>
                                        </p:attrNameLst>
                                      </p:cBhvr>
                                      <p:to>
                                        <p:strVal val="visible"/>
                                      </p:to>
                                    </p:set>
                                    <p:animEffect transition="in" filter="fade">
                                      <p:cBhvr>
                                        <p:cTn id="7" dur="250"/>
                                        <p:tgtEl>
                                          <p:spTgt spid="5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18">
                                            <p:txEl>
                                              <p:pRg st="0" end="0"/>
                                            </p:txEl>
                                          </p:spTgt>
                                        </p:tgtEl>
                                        <p:attrNameLst>
                                          <p:attrName>style.visibility</p:attrName>
                                        </p:attrNameLst>
                                      </p:cBhvr>
                                      <p:to>
                                        <p:strVal val="visible"/>
                                      </p:to>
                                    </p:set>
                                    <p:animEffect transition="in" filter="fade">
                                      <p:cBhvr>
                                        <p:cTn id="10" dur="500"/>
                                        <p:tgtEl>
                                          <p:spTgt spid="518">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19">
                                            <p:txEl>
                                              <p:pRg st="0" end="0"/>
                                            </p:txEl>
                                          </p:spTgt>
                                        </p:tgtEl>
                                        <p:attrNameLst>
                                          <p:attrName>style.visibility</p:attrName>
                                        </p:attrNameLst>
                                      </p:cBhvr>
                                      <p:to>
                                        <p:strVal val="visible"/>
                                      </p:to>
                                    </p:set>
                                    <p:animEffect transition="in" filter="fade">
                                      <p:cBhvr>
                                        <p:cTn id="13" dur="500"/>
                                        <p:tgtEl>
                                          <p:spTgt spid="519">
                                            <p:txEl>
                                              <p:pRg st="0" end="0"/>
                                            </p:txEl>
                                          </p:spTgt>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513">
                                            <p:txEl>
                                              <p:pRg st="0" end="0"/>
                                            </p:txEl>
                                          </p:spTgt>
                                        </p:tgtEl>
                                        <p:attrNameLst>
                                          <p:attrName>style.visibility</p:attrName>
                                        </p:attrNameLst>
                                      </p:cBhvr>
                                      <p:to>
                                        <p:strVal val="visible"/>
                                      </p:to>
                                    </p:set>
                                    <p:animEffect transition="in" filter="fade">
                                      <p:cBhvr>
                                        <p:cTn id="17" dur="500"/>
                                        <p:tgtEl>
                                          <p:spTgt spid="513">
                                            <p:txEl>
                                              <p:pRg st="0" end="0"/>
                                            </p:txEl>
                                          </p:spTgt>
                                        </p:tgtEl>
                                      </p:cBhvr>
                                    </p:animEffect>
                                  </p:childTnLst>
                                </p:cTn>
                              </p:par>
                              <p:par>
                                <p:cTn id="18" presetID="10" presetClass="entr" presetSubtype="0" fill="hold" nodeType="withEffect">
                                  <p:stCondLst>
                                    <p:cond delay="250"/>
                                  </p:stCondLst>
                                  <p:childTnLst>
                                    <p:set>
                                      <p:cBhvr>
                                        <p:cTn id="19" dur="1" fill="hold">
                                          <p:stCondLst>
                                            <p:cond delay="0"/>
                                          </p:stCondLst>
                                        </p:cTn>
                                        <p:tgtEl>
                                          <p:spTgt spid="529"/>
                                        </p:tgtEl>
                                        <p:attrNameLst>
                                          <p:attrName>style.visibility</p:attrName>
                                        </p:attrNameLst>
                                      </p:cBhvr>
                                      <p:to>
                                        <p:strVal val="visible"/>
                                      </p:to>
                                    </p:set>
                                    <p:animEffect transition="in" filter="fade">
                                      <p:cBhvr>
                                        <p:cTn id="20" dur="500"/>
                                        <p:tgtEl>
                                          <p:spTgt spid="529"/>
                                        </p:tgtEl>
                                      </p:cBhvr>
                                    </p:animEffect>
                                  </p:childTnLst>
                                </p:cTn>
                              </p:par>
                              <p:par>
                                <p:cTn id="21" presetID="10" presetClass="entr" presetSubtype="0" fill="hold" nodeType="withEffect">
                                  <p:stCondLst>
                                    <p:cond delay="250"/>
                                  </p:stCondLst>
                                  <p:childTnLst>
                                    <p:set>
                                      <p:cBhvr>
                                        <p:cTn id="22" dur="1" fill="hold">
                                          <p:stCondLst>
                                            <p:cond delay="0"/>
                                          </p:stCondLst>
                                        </p:cTn>
                                        <p:tgtEl>
                                          <p:spTgt spid="530"/>
                                        </p:tgtEl>
                                        <p:attrNameLst>
                                          <p:attrName>style.visibility</p:attrName>
                                        </p:attrNameLst>
                                      </p:cBhvr>
                                      <p:to>
                                        <p:strVal val="visible"/>
                                      </p:to>
                                    </p:set>
                                    <p:animEffect transition="in" filter="fade">
                                      <p:cBhvr>
                                        <p:cTn id="23" dur="500"/>
                                        <p:tgtEl>
                                          <p:spTgt spid="530"/>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512">
                                            <p:txEl>
                                              <p:pRg st="0" end="0"/>
                                            </p:txEl>
                                          </p:spTgt>
                                        </p:tgtEl>
                                        <p:attrNameLst>
                                          <p:attrName>style.visibility</p:attrName>
                                        </p:attrNameLst>
                                      </p:cBhvr>
                                      <p:to>
                                        <p:strVal val="visible"/>
                                      </p:to>
                                    </p:set>
                                    <p:animEffect transition="in" filter="fade">
                                      <p:cBhvr>
                                        <p:cTn id="27" dur="500"/>
                                        <p:tgtEl>
                                          <p:spTgt spid="512">
                                            <p:txEl>
                                              <p:pRg st="0" end="0"/>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516">
                                            <p:txEl>
                                              <p:pRg st="0" end="0"/>
                                            </p:txEl>
                                          </p:spTgt>
                                        </p:tgtEl>
                                        <p:attrNameLst>
                                          <p:attrName>style.visibility</p:attrName>
                                        </p:attrNameLst>
                                      </p:cBhvr>
                                      <p:to>
                                        <p:strVal val="visible"/>
                                      </p:to>
                                    </p:set>
                                    <p:animEffect transition="in" filter="fade">
                                      <p:cBhvr>
                                        <p:cTn id="30" dur="500"/>
                                        <p:tgtEl>
                                          <p:spTgt spid="516">
                                            <p:txEl>
                                              <p:pRg st="0" end="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517">
                                            <p:txEl>
                                              <p:pRg st="0" end="0"/>
                                            </p:txEl>
                                          </p:spTgt>
                                        </p:tgtEl>
                                        <p:attrNameLst>
                                          <p:attrName>style.visibility</p:attrName>
                                        </p:attrNameLst>
                                      </p:cBhvr>
                                      <p:to>
                                        <p:strVal val="visible"/>
                                      </p:to>
                                    </p:set>
                                    <p:animEffect transition="in" filter="fade">
                                      <p:cBhvr>
                                        <p:cTn id="33" dur="500"/>
                                        <p:tgtEl>
                                          <p:spTgt spid="517">
                                            <p:txEl>
                                              <p:pRg st="0" end="0"/>
                                            </p:txEl>
                                          </p:spTgt>
                                        </p:tgtEl>
                                      </p:cBhvr>
                                    </p:animEffect>
                                  </p:childTnLst>
                                </p:cTn>
                              </p:par>
                            </p:childTnLst>
                          </p:cTn>
                        </p:par>
                        <p:par>
                          <p:cTn id="34" fill="hold">
                            <p:stCondLst>
                              <p:cond delay="1500"/>
                            </p:stCondLst>
                            <p:childTnLst>
                              <p:par>
                                <p:cTn id="35" presetID="10" presetClass="entr" presetSubtype="0" fill="hold" nodeType="afterEffect">
                                  <p:stCondLst>
                                    <p:cond delay="250"/>
                                  </p:stCondLst>
                                  <p:childTnLst>
                                    <p:set>
                                      <p:cBhvr>
                                        <p:cTn id="36" dur="1" fill="hold">
                                          <p:stCondLst>
                                            <p:cond delay="0"/>
                                          </p:stCondLst>
                                        </p:cTn>
                                        <p:tgtEl>
                                          <p:spTgt spid="514">
                                            <p:txEl>
                                              <p:pRg st="0" end="0"/>
                                            </p:txEl>
                                          </p:spTgt>
                                        </p:tgtEl>
                                        <p:attrNameLst>
                                          <p:attrName>style.visibility</p:attrName>
                                        </p:attrNameLst>
                                      </p:cBhvr>
                                      <p:to>
                                        <p:strVal val="visible"/>
                                      </p:to>
                                    </p:set>
                                    <p:animEffect transition="in" filter="fade">
                                      <p:cBhvr>
                                        <p:cTn id="37" dur="500"/>
                                        <p:tgtEl>
                                          <p:spTgt spid="514">
                                            <p:txEl>
                                              <p:pRg st="0" end="0"/>
                                            </p:txEl>
                                          </p:spTgt>
                                        </p:tgtEl>
                                      </p:cBhvr>
                                    </p:animEffect>
                                  </p:childTnLst>
                                </p:cTn>
                              </p:par>
                              <p:par>
                                <p:cTn id="38" presetID="10" presetClass="entr" presetSubtype="0" fill="hold" nodeType="withEffect">
                                  <p:stCondLst>
                                    <p:cond delay="250"/>
                                  </p:stCondLst>
                                  <p:childTnLst>
                                    <p:set>
                                      <p:cBhvr>
                                        <p:cTn id="39" dur="1" fill="hold">
                                          <p:stCondLst>
                                            <p:cond delay="0"/>
                                          </p:stCondLst>
                                        </p:cTn>
                                        <p:tgtEl>
                                          <p:spTgt spid="525"/>
                                        </p:tgtEl>
                                        <p:attrNameLst>
                                          <p:attrName>style.visibility</p:attrName>
                                        </p:attrNameLst>
                                      </p:cBhvr>
                                      <p:to>
                                        <p:strVal val="visible"/>
                                      </p:to>
                                    </p:set>
                                    <p:animEffect transition="in" filter="fade">
                                      <p:cBhvr>
                                        <p:cTn id="40" dur="500"/>
                                        <p:tgtEl>
                                          <p:spTgt spid="525"/>
                                        </p:tgtEl>
                                      </p:cBhvr>
                                    </p:animEffect>
                                  </p:childTnLst>
                                </p:cTn>
                              </p:par>
                            </p:childTnLst>
                          </p:cTn>
                        </p:par>
                        <p:par>
                          <p:cTn id="41" fill="hold">
                            <p:stCondLst>
                              <p:cond delay="2000"/>
                            </p:stCondLst>
                            <p:childTnLst>
                              <p:par>
                                <p:cTn id="42" presetID="10" presetClass="entr" presetSubtype="0" fill="hold" nodeType="afterEffect">
                                  <p:stCondLst>
                                    <p:cond delay="0"/>
                                  </p:stCondLst>
                                  <p:childTnLst>
                                    <p:set>
                                      <p:cBhvr>
                                        <p:cTn id="43" dur="1" fill="hold">
                                          <p:stCondLst>
                                            <p:cond delay="0"/>
                                          </p:stCondLst>
                                        </p:cTn>
                                        <p:tgtEl>
                                          <p:spTgt spid="515">
                                            <p:txEl>
                                              <p:pRg st="0" end="0"/>
                                            </p:txEl>
                                          </p:spTgt>
                                        </p:tgtEl>
                                        <p:attrNameLst>
                                          <p:attrName>style.visibility</p:attrName>
                                        </p:attrNameLst>
                                      </p:cBhvr>
                                      <p:to>
                                        <p:strVal val="visible"/>
                                      </p:to>
                                    </p:set>
                                    <p:animEffect transition="in" filter="fade">
                                      <p:cBhvr>
                                        <p:cTn id="44" dur="500"/>
                                        <p:tgtEl>
                                          <p:spTgt spid="515">
                                            <p:txEl>
                                              <p:pRg st="0" end="0"/>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520">
                                            <p:txEl>
                                              <p:pRg st="0" end="0"/>
                                            </p:txEl>
                                          </p:spTgt>
                                        </p:tgtEl>
                                        <p:attrNameLst>
                                          <p:attrName>style.visibility</p:attrName>
                                        </p:attrNameLst>
                                      </p:cBhvr>
                                      <p:to>
                                        <p:strVal val="visible"/>
                                      </p:to>
                                    </p:set>
                                    <p:animEffect transition="in" filter="fade">
                                      <p:cBhvr>
                                        <p:cTn id="47" dur="500"/>
                                        <p:tgtEl>
                                          <p:spTgt spid="520">
                                            <p:txEl>
                                              <p:pRg st="0" end="0"/>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521">
                                            <p:txEl>
                                              <p:pRg st="0" end="0"/>
                                            </p:txEl>
                                          </p:spTgt>
                                        </p:tgtEl>
                                        <p:attrNameLst>
                                          <p:attrName>style.visibility</p:attrName>
                                        </p:attrNameLst>
                                      </p:cBhvr>
                                      <p:to>
                                        <p:strVal val="visible"/>
                                      </p:to>
                                    </p:set>
                                    <p:animEffect transition="in" filter="fade">
                                      <p:cBhvr>
                                        <p:cTn id="50" dur="500"/>
                                        <p:tgtEl>
                                          <p:spTgt spid="5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pic>
        <p:nvPicPr>
          <p:cNvPr id="535" name="Google Shape;535;p36"/>
          <p:cNvPicPr preferRelativeResize="0"/>
          <p:nvPr/>
        </p:nvPicPr>
        <p:blipFill rotWithShape="1">
          <a:blip r:embed="rId3">
            <a:alphaModFix/>
          </a:blip>
          <a:srcRect/>
          <a:stretch/>
        </p:blipFill>
        <p:spPr>
          <a:xfrm>
            <a:off x="1041003" y="-1132771"/>
            <a:ext cx="10037101" cy="5640850"/>
          </a:xfrm>
          <a:prstGeom prst="rect">
            <a:avLst/>
          </a:prstGeom>
          <a:noFill/>
          <a:ln>
            <a:noFill/>
          </a:ln>
        </p:spPr>
      </p:pic>
      <p:sp>
        <p:nvSpPr>
          <p:cNvPr id="536" name="Google Shape;536;p36"/>
          <p:cNvSpPr txBox="1">
            <a:spLocks noGrp="1"/>
          </p:cNvSpPr>
          <p:nvPr>
            <p:ph type="body" idx="1"/>
          </p:nvPr>
        </p:nvSpPr>
        <p:spPr>
          <a:xfrm>
            <a:off x="4575229" y="5679347"/>
            <a:ext cx="1207772" cy="888269"/>
          </a:xfrm>
          <a:prstGeom prst="rect">
            <a:avLst/>
          </a:prstGeom>
          <a:solidFill>
            <a:schemeClr val="accent1"/>
          </a:solidFill>
          <a:ln>
            <a:noFill/>
          </a:ln>
          <a:effectLst>
            <a:outerShdw dist="50800" dir="2700000" algn="ctr" rotWithShape="0">
              <a:schemeClr val="dk2">
                <a:alpha val="24705"/>
              </a:schemeClr>
            </a:outerShdw>
          </a:effectLst>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r>
              <a:rPr lang="en-US" sz="2800" b="0" i="0" u="none" strike="noStrike" cap="none">
                <a:solidFill>
                  <a:schemeClr val="dk1"/>
                </a:solidFill>
                <a:latin typeface="Open Sans Light"/>
                <a:ea typeface="Open Sans Light"/>
                <a:cs typeface="Open Sans Light"/>
                <a:sym typeface="Open Sans Light"/>
              </a:rPr>
              <a:t> </a:t>
            </a:r>
            <a:endParaRPr/>
          </a:p>
        </p:txBody>
      </p:sp>
      <p:sp>
        <p:nvSpPr>
          <p:cNvPr id="537" name="Google Shape;537;p36"/>
          <p:cNvSpPr/>
          <p:nvPr/>
        </p:nvSpPr>
        <p:spPr>
          <a:xfrm>
            <a:off x="4857746" y="5786471"/>
            <a:ext cx="693965" cy="696451"/>
          </a:xfrm>
          <a:prstGeom prst="ellipse">
            <a:avLst/>
          </a:prstGeom>
          <a:noFill/>
          <a:ln w="22225"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FFFFFF"/>
              </a:buClr>
              <a:buSzPts val="1800"/>
              <a:buFont typeface="Arial"/>
              <a:buNone/>
            </a:pPr>
            <a:r>
              <a:rPr lang="ru-RU" sz="1800" b="1" dirty="0" smtClean="0">
                <a:solidFill>
                  <a:srgbClr val="FFFFFF"/>
                </a:solidFill>
                <a:latin typeface="Open Sans Light"/>
                <a:ea typeface="Open Sans Light"/>
                <a:cs typeface="Open Sans Light"/>
                <a:sym typeface="Open Sans Light"/>
              </a:rPr>
              <a:t>24</a:t>
            </a:r>
            <a:r>
              <a:rPr lang="en-US" sz="1800" b="1" i="0" u="none" strike="noStrike" cap="none" dirty="0" smtClean="0">
                <a:solidFill>
                  <a:srgbClr val="FFFFFF"/>
                </a:solidFill>
                <a:latin typeface="Open Sans Light"/>
                <a:ea typeface="Open Sans Light"/>
                <a:cs typeface="Open Sans Light"/>
                <a:sym typeface="Open Sans Light"/>
              </a:rPr>
              <a:t>%</a:t>
            </a:r>
            <a:endParaRPr dirty="0"/>
          </a:p>
        </p:txBody>
      </p:sp>
      <p:sp>
        <p:nvSpPr>
          <p:cNvPr id="539" name="Google Shape;539;p36"/>
          <p:cNvSpPr txBox="1">
            <a:spLocks noGrp="1"/>
          </p:cNvSpPr>
          <p:nvPr>
            <p:ph type="body" idx="3"/>
          </p:nvPr>
        </p:nvSpPr>
        <p:spPr>
          <a:xfrm>
            <a:off x="4575229" y="4477053"/>
            <a:ext cx="1207772" cy="888269"/>
          </a:xfrm>
          <a:prstGeom prst="rect">
            <a:avLst/>
          </a:prstGeom>
          <a:solidFill>
            <a:schemeClr val="accent1"/>
          </a:solidFill>
          <a:ln>
            <a:noFill/>
          </a:ln>
          <a:effectLst>
            <a:outerShdw dist="50800" dir="2700000" algn="ctr" rotWithShape="0">
              <a:schemeClr val="dk2">
                <a:alpha val="24705"/>
              </a:schemeClr>
            </a:outerShdw>
          </a:effectLst>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r>
              <a:rPr lang="en-US" sz="2800" b="0" i="0" u="none" strike="noStrike" cap="none">
                <a:solidFill>
                  <a:schemeClr val="dk1"/>
                </a:solidFill>
                <a:latin typeface="Open Sans Light"/>
                <a:ea typeface="Open Sans Light"/>
                <a:cs typeface="Open Sans Light"/>
                <a:sym typeface="Open Sans Light"/>
              </a:rPr>
              <a:t> </a:t>
            </a:r>
            <a:endParaRPr/>
          </a:p>
        </p:txBody>
      </p:sp>
      <p:sp>
        <p:nvSpPr>
          <p:cNvPr id="540" name="Google Shape;540;p36"/>
          <p:cNvSpPr/>
          <p:nvPr/>
        </p:nvSpPr>
        <p:spPr>
          <a:xfrm>
            <a:off x="4857746" y="4584177"/>
            <a:ext cx="693965" cy="696451"/>
          </a:xfrm>
          <a:prstGeom prst="ellipse">
            <a:avLst/>
          </a:prstGeom>
          <a:noFill/>
          <a:ln w="22225"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FFFFFF"/>
              </a:buClr>
              <a:buSzPts val="1800"/>
              <a:buFont typeface="Arial"/>
              <a:buNone/>
            </a:pPr>
            <a:r>
              <a:rPr lang="ru-RU" sz="1800" b="1" dirty="0" smtClean="0">
                <a:solidFill>
                  <a:srgbClr val="FFFFFF"/>
                </a:solidFill>
                <a:latin typeface="Open Sans Light"/>
                <a:ea typeface="Open Sans Light"/>
                <a:cs typeface="Open Sans Light"/>
                <a:sym typeface="Open Sans Light"/>
              </a:rPr>
              <a:t>56</a:t>
            </a:r>
            <a:r>
              <a:rPr lang="en-US" sz="1800" b="1" i="0" u="none" strike="noStrike" cap="none" dirty="0" smtClean="0">
                <a:solidFill>
                  <a:srgbClr val="FFFFFF"/>
                </a:solidFill>
                <a:latin typeface="Open Sans Light"/>
                <a:ea typeface="Open Sans Light"/>
                <a:cs typeface="Open Sans Light"/>
                <a:sym typeface="Open Sans Light"/>
              </a:rPr>
              <a:t>%</a:t>
            </a:r>
            <a:endParaRPr dirty="0"/>
          </a:p>
        </p:txBody>
      </p:sp>
      <p:sp>
        <p:nvSpPr>
          <p:cNvPr id="541" name="Google Shape;541;p36"/>
          <p:cNvSpPr txBox="1">
            <a:spLocks noGrp="1"/>
          </p:cNvSpPr>
          <p:nvPr>
            <p:ph type="body" idx="4"/>
          </p:nvPr>
        </p:nvSpPr>
        <p:spPr>
          <a:xfrm>
            <a:off x="8457799" y="4474015"/>
            <a:ext cx="1207772" cy="888269"/>
          </a:xfrm>
          <a:prstGeom prst="rect">
            <a:avLst/>
          </a:prstGeom>
          <a:solidFill>
            <a:schemeClr val="accent1"/>
          </a:solidFill>
          <a:ln>
            <a:noFill/>
          </a:ln>
          <a:effectLst>
            <a:outerShdw dist="50800" dir="2700000" algn="ctr" rotWithShape="0">
              <a:schemeClr val="dk2">
                <a:alpha val="24705"/>
              </a:schemeClr>
            </a:outerShdw>
          </a:effectLst>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r>
              <a:rPr lang="en-US" sz="2800" b="0" i="0" u="none" strike="noStrike" cap="none">
                <a:solidFill>
                  <a:schemeClr val="dk1"/>
                </a:solidFill>
                <a:latin typeface="Open Sans Light"/>
                <a:ea typeface="Open Sans Light"/>
                <a:cs typeface="Open Sans Light"/>
                <a:sym typeface="Open Sans Light"/>
              </a:rPr>
              <a:t> </a:t>
            </a:r>
            <a:endParaRPr/>
          </a:p>
        </p:txBody>
      </p:sp>
      <p:sp>
        <p:nvSpPr>
          <p:cNvPr id="542" name="Google Shape;542;p36"/>
          <p:cNvSpPr/>
          <p:nvPr/>
        </p:nvSpPr>
        <p:spPr>
          <a:xfrm>
            <a:off x="8740316" y="4581139"/>
            <a:ext cx="693965" cy="696451"/>
          </a:xfrm>
          <a:prstGeom prst="ellipse">
            <a:avLst/>
          </a:prstGeom>
          <a:noFill/>
          <a:ln w="22225"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FFFFFF"/>
              </a:buClr>
              <a:buSzPts val="1800"/>
              <a:buFont typeface="Arial"/>
              <a:buNone/>
            </a:pPr>
            <a:r>
              <a:rPr lang="en-US" sz="1800" b="1" i="0" u="none" strike="noStrike" cap="none">
                <a:solidFill>
                  <a:srgbClr val="FFFFFF"/>
                </a:solidFill>
                <a:latin typeface="Open Sans Light"/>
                <a:ea typeface="Open Sans Light"/>
                <a:cs typeface="Open Sans Light"/>
                <a:sym typeface="Open Sans Light"/>
              </a:rPr>
              <a:t>13%</a:t>
            </a:r>
            <a:endParaRPr/>
          </a:p>
        </p:txBody>
      </p:sp>
      <p:sp>
        <p:nvSpPr>
          <p:cNvPr id="543" name="Google Shape;543;p36"/>
          <p:cNvSpPr txBox="1">
            <a:spLocks noGrp="1"/>
          </p:cNvSpPr>
          <p:nvPr>
            <p:ph type="body" idx="5"/>
          </p:nvPr>
        </p:nvSpPr>
        <p:spPr>
          <a:xfrm>
            <a:off x="8457799" y="5679347"/>
            <a:ext cx="1207772" cy="888269"/>
          </a:xfrm>
          <a:prstGeom prst="rect">
            <a:avLst/>
          </a:prstGeom>
          <a:solidFill>
            <a:schemeClr val="accent1"/>
          </a:solidFill>
          <a:ln>
            <a:noFill/>
          </a:ln>
          <a:effectLst>
            <a:outerShdw dist="50800" dir="2700000" algn="ctr" rotWithShape="0">
              <a:schemeClr val="dk2">
                <a:alpha val="24705"/>
              </a:schemeClr>
            </a:outerShdw>
          </a:effectLst>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r>
              <a:rPr lang="en-US" sz="2800" b="0" i="0" u="none" strike="noStrike" cap="none">
                <a:solidFill>
                  <a:schemeClr val="dk1"/>
                </a:solidFill>
                <a:latin typeface="Open Sans Light"/>
                <a:ea typeface="Open Sans Light"/>
                <a:cs typeface="Open Sans Light"/>
                <a:sym typeface="Open Sans Light"/>
              </a:rPr>
              <a:t> </a:t>
            </a:r>
            <a:endParaRPr/>
          </a:p>
        </p:txBody>
      </p:sp>
      <p:sp>
        <p:nvSpPr>
          <p:cNvPr id="544" name="Google Shape;544;p36"/>
          <p:cNvSpPr/>
          <p:nvPr/>
        </p:nvSpPr>
        <p:spPr>
          <a:xfrm>
            <a:off x="8740316" y="5786471"/>
            <a:ext cx="693965" cy="696451"/>
          </a:xfrm>
          <a:prstGeom prst="ellipse">
            <a:avLst/>
          </a:prstGeom>
          <a:noFill/>
          <a:ln w="22225"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FFFFFF"/>
              </a:buClr>
              <a:buSzPts val="1800"/>
              <a:buFont typeface="Arial"/>
              <a:buNone/>
            </a:pPr>
            <a:r>
              <a:rPr lang="en-US" sz="1800" b="1" i="0" u="none" strike="noStrike" cap="none">
                <a:solidFill>
                  <a:srgbClr val="FFFFFF"/>
                </a:solidFill>
                <a:latin typeface="Open Sans Light"/>
                <a:ea typeface="Open Sans Light"/>
                <a:cs typeface="Open Sans Light"/>
                <a:sym typeface="Open Sans Light"/>
              </a:rPr>
              <a:t>7%</a:t>
            </a:r>
            <a:endParaRPr/>
          </a:p>
        </p:txBody>
      </p:sp>
      <p:sp>
        <p:nvSpPr>
          <p:cNvPr id="545" name="Google Shape;545;p36"/>
          <p:cNvSpPr txBox="1">
            <a:spLocks noGrp="1"/>
          </p:cNvSpPr>
          <p:nvPr>
            <p:ph type="body" idx="6"/>
          </p:nvPr>
        </p:nvSpPr>
        <p:spPr>
          <a:xfrm>
            <a:off x="6020458" y="4733074"/>
            <a:ext cx="1386626" cy="450636"/>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chemeClr val="dk1"/>
              </a:buClr>
              <a:buSzPts val="2800"/>
              <a:buFont typeface="Arial"/>
              <a:buNone/>
            </a:pPr>
            <a:r>
              <a:rPr lang="en-US" sz="2800" b="0" i="0" u="none" strike="noStrike" cap="none" dirty="0">
                <a:solidFill>
                  <a:schemeClr val="dk1"/>
                </a:solidFill>
                <a:latin typeface="Open Sans Light"/>
                <a:ea typeface="Open Sans Light"/>
                <a:cs typeface="Open Sans Light"/>
                <a:sym typeface="Open Sans Light"/>
              </a:rPr>
              <a:t>Russia</a:t>
            </a:r>
            <a:endParaRPr sz="2800" b="0" i="0" u="none" strike="noStrike" cap="none" dirty="0">
              <a:solidFill>
                <a:schemeClr val="dk1"/>
              </a:solidFill>
              <a:latin typeface="Open Sans Light"/>
              <a:ea typeface="Open Sans Light"/>
              <a:cs typeface="Open Sans Light"/>
              <a:sym typeface="Open Sans Light"/>
            </a:endParaRPr>
          </a:p>
        </p:txBody>
      </p:sp>
      <p:sp>
        <p:nvSpPr>
          <p:cNvPr id="546" name="Google Shape;546;p36"/>
          <p:cNvSpPr txBox="1">
            <a:spLocks noGrp="1"/>
          </p:cNvSpPr>
          <p:nvPr>
            <p:ph type="body" idx="7"/>
          </p:nvPr>
        </p:nvSpPr>
        <p:spPr>
          <a:xfrm>
            <a:off x="9948088" y="4733074"/>
            <a:ext cx="1386626" cy="450636"/>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chemeClr val="dk1"/>
              </a:buClr>
              <a:buSzPts val="2800"/>
              <a:buFont typeface="Arial"/>
              <a:buNone/>
            </a:pPr>
            <a:r>
              <a:rPr lang="en-US" sz="2800" b="0" i="0" u="none" strike="noStrike" cap="none">
                <a:solidFill>
                  <a:schemeClr val="dk1"/>
                </a:solidFill>
                <a:latin typeface="Open Sans Light"/>
                <a:ea typeface="Open Sans Light"/>
                <a:cs typeface="Open Sans Light"/>
                <a:sym typeface="Open Sans Light"/>
              </a:rPr>
              <a:t>Asia</a:t>
            </a:r>
            <a:endParaRPr sz="2800" b="0" i="0" u="none" strike="noStrike" cap="none">
              <a:solidFill>
                <a:schemeClr val="dk1"/>
              </a:solidFill>
              <a:latin typeface="Open Sans Light"/>
              <a:ea typeface="Open Sans Light"/>
              <a:cs typeface="Open Sans Light"/>
              <a:sym typeface="Open Sans Light"/>
            </a:endParaRPr>
          </a:p>
        </p:txBody>
      </p:sp>
      <p:sp>
        <p:nvSpPr>
          <p:cNvPr id="547" name="Google Shape;547;p36"/>
          <p:cNvSpPr txBox="1">
            <a:spLocks noGrp="1"/>
          </p:cNvSpPr>
          <p:nvPr>
            <p:ph type="body" idx="8"/>
          </p:nvPr>
        </p:nvSpPr>
        <p:spPr>
          <a:xfrm>
            <a:off x="9948087" y="5725344"/>
            <a:ext cx="1764941" cy="450636"/>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chemeClr val="dk1"/>
              </a:buClr>
              <a:buSzPts val="2800"/>
              <a:buFont typeface="Arial"/>
              <a:buNone/>
            </a:pPr>
            <a:r>
              <a:rPr lang="en-US" sz="2800" b="0" i="0" u="none" strike="noStrike" cap="none">
                <a:solidFill>
                  <a:schemeClr val="dk1"/>
                </a:solidFill>
                <a:latin typeface="Open Sans Light"/>
                <a:ea typeface="Open Sans Light"/>
                <a:cs typeface="Open Sans Light"/>
                <a:sym typeface="Open Sans Light"/>
              </a:rPr>
              <a:t>North America</a:t>
            </a:r>
            <a:endParaRPr sz="2800" b="0" i="0" u="none" strike="noStrike" cap="none">
              <a:solidFill>
                <a:schemeClr val="dk1"/>
              </a:solidFill>
              <a:latin typeface="Open Sans Light"/>
              <a:ea typeface="Open Sans Light"/>
              <a:cs typeface="Open Sans Light"/>
              <a:sym typeface="Open Sans Light"/>
            </a:endParaRPr>
          </a:p>
        </p:txBody>
      </p:sp>
      <p:sp>
        <p:nvSpPr>
          <p:cNvPr id="548" name="Google Shape;548;p36"/>
          <p:cNvSpPr txBox="1">
            <a:spLocks noGrp="1"/>
          </p:cNvSpPr>
          <p:nvPr>
            <p:ph type="body" idx="9"/>
          </p:nvPr>
        </p:nvSpPr>
        <p:spPr>
          <a:xfrm>
            <a:off x="7071173" y="232207"/>
            <a:ext cx="1386626" cy="450636"/>
          </a:xfrm>
          <a:prstGeom prst="rect">
            <a:avLst/>
          </a:prstGeom>
          <a:noFill/>
          <a:ln>
            <a:noFill/>
          </a:ln>
        </p:spPr>
        <p:txBody>
          <a:bodyPr spcFirstLastPara="1" wrap="square" lIns="91425" tIns="45700" rIns="91425" bIns="45700" anchor="t" anchorCtr="0">
            <a:noAutofit/>
          </a:bodyPr>
          <a:lstStyle/>
          <a:p>
            <a:pPr marL="228600" marR="0" lvl="0" indent="-609600" algn="just" rtl="0">
              <a:lnSpc>
                <a:spcPct val="90000"/>
              </a:lnSpc>
              <a:spcBef>
                <a:spcPts val="0"/>
              </a:spcBef>
              <a:spcAft>
                <a:spcPts val="0"/>
              </a:spcAft>
              <a:buClr>
                <a:schemeClr val="accent1"/>
              </a:buClr>
              <a:buSzPts val="9600"/>
              <a:buFont typeface="Arial"/>
              <a:buChar char="•"/>
            </a:pPr>
            <a:r>
              <a:rPr lang="en-US" sz="9600" b="0" i="0" u="none" strike="noStrike" cap="none" dirty="0">
                <a:solidFill>
                  <a:schemeClr val="accent1"/>
                </a:solidFill>
                <a:latin typeface="Open Sans Light"/>
                <a:ea typeface="Open Sans Light"/>
                <a:cs typeface="Open Sans Light"/>
                <a:sym typeface="Open Sans Light"/>
              </a:rPr>
              <a:t> </a:t>
            </a:r>
            <a:endParaRPr sz="9600" b="0" i="0" u="none" strike="noStrike" cap="none" dirty="0">
              <a:solidFill>
                <a:schemeClr val="accent1"/>
              </a:solidFill>
              <a:latin typeface="Open Sans Light"/>
              <a:ea typeface="Open Sans Light"/>
              <a:cs typeface="Open Sans Light"/>
              <a:sym typeface="Open Sans Light"/>
            </a:endParaRPr>
          </a:p>
        </p:txBody>
      </p:sp>
      <p:sp>
        <p:nvSpPr>
          <p:cNvPr id="549" name="Google Shape;549;p36"/>
          <p:cNvSpPr txBox="1">
            <a:spLocks noGrp="1"/>
          </p:cNvSpPr>
          <p:nvPr>
            <p:ph type="body" idx="13"/>
          </p:nvPr>
        </p:nvSpPr>
        <p:spPr>
          <a:xfrm>
            <a:off x="5684547" y="663996"/>
            <a:ext cx="1386626" cy="450636"/>
          </a:xfrm>
          <a:prstGeom prst="rect">
            <a:avLst/>
          </a:prstGeom>
          <a:noFill/>
          <a:ln>
            <a:noFill/>
          </a:ln>
        </p:spPr>
        <p:txBody>
          <a:bodyPr spcFirstLastPara="1" wrap="square" lIns="91425" tIns="45700" rIns="91425" bIns="45700" anchor="t" anchorCtr="0">
            <a:noAutofit/>
          </a:bodyPr>
          <a:lstStyle/>
          <a:p>
            <a:pPr marL="228600" marR="0" lvl="0" indent="-457200" algn="just" rtl="0">
              <a:lnSpc>
                <a:spcPct val="90000"/>
              </a:lnSpc>
              <a:spcBef>
                <a:spcPts val="0"/>
              </a:spcBef>
              <a:spcAft>
                <a:spcPts val="0"/>
              </a:spcAft>
              <a:buClr>
                <a:schemeClr val="accent1"/>
              </a:buClr>
              <a:buSzPts val="7200"/>
              <a:buFont typeface="Arial"/>
              <a:buChar char="•"/>
            </a:pPr>
            <a:r>
              <a:rPr lang="en-US" sz="7200" b="0" i="0" u="none" strike="noStrike" cap="none" dirty="0">
                <a:solidFill>
                  <a:schemeClr val="accent1"/>
                </a:solidFill>
                <a:latin typeface="Open Sans Light"/>
                <a:ea typeface="Open Sans Light"/>
                <a:cs typeface="Open Sans Light"/>
                <a:sym typeface="Open Sans Light"/>
              </a:rPr>
              <a:t> </a:t>
            </a:r>
            <a:endParaRPr sz="7200" b="0" i="0" u="none" strike="noStrike" cap="none" dirty="0">
              <a:solidFill>
                <a:schemeClr val="accent1"/>
              </a:solidFill>
              <a:latin typeface="Open Sans Light"/>
              <a:ea typeface="Open Sans Light"/>
              <a:cs typeface="Open Sans Light"/>
              <a:sym typeface="Open Sans Light"/>
            </a:endParaRPr>
          </a:p>
        </p:txBody>
      </p:sp>
      <p:sp>
        <p:nvSpPr>
          <p:cNvPr id="550" name="Google Shape;550;p36"/>
          <p:cNvSpPr txBox="1">
            <a:spLocks noGrp="1"/>
          </p:cNvSpPr>
          <p:nvPr>
            <p:ph type="body" idx="14"/>
          </p:nvPr>
        </p:nvSpPr>
        <p:spPr>
          <a:xfrm>
            <a:off x="7934773" y="1401762"/>
            <a:ext cx="1386626" cy="450636"/>
          </a:xfrm>
          <a:prstGeom prst="rect">
            <a:avLst/>
          </a:prstGeom>
          <a:noFill/>
          <a:ln>
            <a:noFill/>
          </a:ln>
        </p:spPr>
        <p:txBody>
          <a:bodyPr spcFirstLastPara="1" wrap="square" lIns="91425" tIns="45700" rIns="91425" bIns="45700" anchor="t" anchorCtr="0">
            <a:noAutofit/>
          </a:bodyPr>
          <a:lstStyle/>
          <a:p>
            <a:pPr marL="228600" marR="0" lvl="0" indent="-342900" algn="just" rtl="0">
              <a:lnSpc>
                <a:spcPct val="90000"/>
              </a:lnSpc>
              <a:spcBef>
                <a:spcPts val="0"/>
              </a:spcBef>
              <a:spcAft>
                <a:spcPts val="0"/>
              </a:spcAft>
              <a:buClr>
                <a:schemeClr val="accent1"/>
              </a:buClr>
              <a:buSzPts val="5400"/>
              <a:buFont typeface="Arial"/>
              <a:buChar char="•"/>
            </a:pPr>
            <a:r>
              <a:rPr lang="en-US" sz="5400" b="0" i="0" u="none" strike="noStrike" cap="none" dirty="0">
                <a:solidFill>
                  <a:schemeClr val="accent1"/>
                </a:solidFill>
                <a:latin typeface="Open Sans Light"/>
                <a:ea typeface="Open Sans Light"/>
                <a:cs typeface="Open Sans Light"/>
                <a:sym typeface="Open Sans Light"/>
              </a:rPr>
              <a:t> </a:t>
            </a:r>
            <a:endParaRPr sz="5400" b="0" i="0" u="none" strike="noStrike" cap="none" dirty="0">
              <a:solidFill>
                <a:schemeClr val="accent1"/>
              </a:solidFill>
              <a:latin typeface="Open Sans Light"/>
              <a:ea typeface="Open Sans Light"/>
              <a:cs typeface="Open Sans Light"/>
              <a:sym typeface="Open Sans Light"/>
            </a:endParaRPr>
          </a:p>
        </p:txBody>
      </p:sp>
      <p:sp>
        <p:nvSpPr>
          <p:cNvPr id="551" name="Google Shape;551;p36"/>
          <p:cNvSpPr txBox="1">
            <a:spLocks noGrp="1"/>
          </p:cNvSpPr>
          <p:nvPr>
            <p:ph type="body" idx="15"/>
          </p:nvPr>
        </p:nvSpPr>
        <p:spPr>
          <a:xfrm>
            <a:off x="3342184" y="1114632"/>
            <a:ext cx="1386626" cy="450636"/>
          </a:xfrm>
          <a:prstGeom prst="rect">
            <a:avLst/>
          </a:prstGeom>
          <a:noFill/>
          <a:ln>
            <a:noFill/>
          </a:ln>
        </p:spPr>
        <p:txBody>
          <a:bodyPr spcFirstLastPara="1" wrap="square" lIns="91425" tIns="45700" rIns="91425" bIns="45700" anchor="t" anchorCtr="0">
            <a:noAutofit/>
          </a:bodyPr>
          <a:lstStyle/>
          <a:p>
            <a:pPr marL="228600" marR="0" lvl="0" indent="-228600" algn="just" rtl="0">
              <a:lnSpc>
                <a:spcPct val="90000"/>
              </a:lnSpc>
              <a:spcBef>
                <a:spcPts val="0"/>
              </a:spcBef>
              <a:spcAft>
                <a:spcPts val="0"/>
              </a:spcAft>
              <a:buClr>
                <a:schemeClr val="accent1"/>
              </a:buClr>
              <a:buSzPts val="2800"/>
              <a:buFont typeface="Arial"/>
              <a:buChar char="•"/>
            </a:pPr>
            <a:r>
              <a:rPr lang="en-US" sz="2800" b="0" i="0" u="none" strike="noStrike" cap="none" dirty="0">
                <a:solidFill>
                  <a:schemeClr val="accent1"/>
                </a:solidFill>
                <a:latin typeface="Open Sans Light"/>
                <a:ea typeface="Open Sans Light"/>
                <a:cs typeface="Open Sans Light"/>
                <a:sym typeface="Open Sans Light"/>
              </a:rPr>
              <a:t> </a:t>
            </a:r>
            <a:endParaRPr sz="2800" b="0" i="0" u="none" strike="noStrike" cap="none" dirty="0">
              <a:solidFill>
                <a:schemeClr val="accent1"/>
              </a:solidFill>
              <a:latin typeface="Open Sans Light"/>
              <a:ea typeface="Open Sans Light"/>
              <a:cs typeface="Open Sans Light"/>
              <a:sym typeface="Open Sans Light"/>
            </a:endParaRPr>
          </a:p>
        </p:txBody>
      </p:sp>
      <p:sp>
        <p:nvSpPr>
          <p:cNvPr id="552" name="Google Shape;552;p36"/>
          <p:cNvSpPr txBox="1">
            <a:spLocks noGrp="1"/>
          </p:cNvSpPr>
          <p:nvPr>
            <p:ph type="body" idx="5"/>
          </p:nvPr>
        </p:nvSpPr>
        <p:spPr>
          <a:xfrm>
            <a:off x="69439" y="4836394"/>
            <a:ext cx="3804556" cy="1396061"/>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dk1"/>
              </a:buClr>
              <a:buSzPts val="3600"/>
              <a:buNone/>
            </a:pPr>
            <a:r>
              <a:rPr lang="en-US" sz="3600"/>
              <a:t>We operate on three continents</a:t>
            </a:r>
            <a:endParaRPr sz="3600"/>
          </a:p>
        </p:txBody>
      </p:sp>
      <p:pic>
        <p:nvPicPr>
          <p:cNvPr id="553" name="Google Shape;553;p36"/>
          <p:cNvPicPr preferRelativeResize="0"/>
          <p:nvPr/>
        </p:nvPicPr>
        <p:blipFill rotWithShape="1">
          <a:blip r:embed="rId4">
            <a:alphaModFix/>
          </a:blip>
          <a:srcRect/>
          <a:stretch/>
        </p:blipFill>
        <p:spPr>
          <a:xfrm>
            <a:off x="651132" y="3230089"/>
            <a:ext cx="2104395" cy="575516"/>
          </a:xfrm>
          <a:prstGeom prst="rect">
            <a:avLst/>
          </a:prstGeom>
          <a:noFill/>
          <a:ln>
            <a:noFill/>
          </a:ln>
        </p:spPr>
      </p:pic>
      <p:sp>
        <p:nvSpPr>
          <p:cNvPr id="21" name="Google Shape;545;p36"/>
          <p:cNvSpPr txBox="1">
            <a:spLocks/>
          </p:cNvSpPr>
          <p:nvPr/>
        </p:nvSpPr>
        <p:spPr>
          <a:xfrm>
            <a:off x="6020458" y="5898163"/>
            <a:ext cx="1386626" cy="45063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20000"/>
              </a:lnSpc>
              <a:spcBef>
                <a:spcPts val="1000"/>
              </a:spcBef>
              <a:spcAft>
                <a:spcPts val="0"/>
              </a:spcAft>
              <a:buClr>
                <a:srgbClr val="F2F2F2"/>
              </a:buClr>
              <a:buSzPts val="1700"/>
              <a:buFont typeface="Arial"/>
              <a:buNone/>
              <a:defRPr sz="1700" b="0" i="0" u="none" strike="noStrike" cap="none">
                <a:solidFill>
                  <a:srgbClr val="F2F2F2"/>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Open Sans Light"/>
                <a:ea typeface="Open Sans Light"/>
                <a:cs typeface="Open Sans Light"/>
                <a:sym typeface="Open Sans Light"/>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pPr marL="0" indent="0" algn="just">
              <a:lnSpc>
                <a:spcPct val="90000"/>
              </a:lnSpc>
              <a:spcBef>
                <a:spcPts val="0"/>
              </a:spcBef>
              <a:buClr>
                <a:schemeClr val="dk1"/>
              </a:buClr>
              <a:buSzPts val="2800"/>
            </a:pPr>
            <a:r>
              <a:rPr lang="en-US" sz="2800" dirty="0" smtClean="0">
                <a:solidFill>
                  <a:schemeClr val="dk1"/>
                </a:solidFill>
                <a:latin typeface="Open Sans Light"/>
                <a:ea typeface="Open Sans Light"/>
                <a:cs typeface="Open Sans Light"/>
                <a:sym typeface="Open Sans Light"/>
              </a:rPr>
              <a:t>Europe</a:t>
            </a:r>
            <a:endParaRPr lang="en-US" sz="2800" dirty="0">
              <a:solidFill>
                <a:schemeClr val="dk1"/>
              </a:solidFill>
              <a:latin typeface="Open Sans Light"/>
              <a:ea typeface="Open Sans Light"/>
              <a:cs typeface="Open Sans Light"/>
              <a:sym typeface="Open Sans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500"/>
                                  </p:stCondLst>
                                  <p:childTnLst>
                                    <p:set>
                                      <p:cBhvr>
                                        <p:cTn id="6" dur="1" fill="hold">
                                          <p:stCondLst>
                                            <p:cond delay="0"/>
                                          </p:stCondLst>
                                        </p:cTn>
                                        <p:tgtEl>
                                          <p:spTgt spid="540"/>
                                        </p:tgtEl>
                                        <p:attrNameLst>
                                          <p:attrName>style.visibility</p:attrName>
                                        </p:attrNameLst>
                                      </p:cBhvr>
                                      <p:to>
                                        <p:strVal val="visible"/>
                                      </p:to>
                                    </p:set>
                                    <p:anim calcmode="lin" valueType="num">
                                      <p:cBhvr additive="base">
                                        <p:cTn id="7" dur="500"/>
                                        <p:tgtEl>
                                          <p:spTgt spid="540"/>
                                        </p:tgtEl>
                                        <p:attrNameLst>
                                          <p:attrName>ppt_w</p:attrName>
                                        </p:attrNameLst>
                                      </p:cBhvr>
                                      <p:tavLst>
                                        <p:tav tm="0">
                                          <p:val>
                                            <p:strVal val="0"/>
                                          </p:val>
                                        </p:tav>
                                        <p:tav tm="100000">
                                          <p:val>
                                            <p:strVal val="#ppt_w"/>
                                          </p:val>
                                        </p:tav>
                                      </p:tavLst>
                                    </p:anim>
                                    <p:anim calcmode="lin" valueType="num">
                                      <p:cBhvr additive="base">
                                        <p:cTn id="8" dur="500"/>
                                        <p:tgtEl>
                                          <p:spTgt spid="540"/>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500"/>
                                  </p:stCondLst>
                                  <p:childTnLst>
                                    <p:set>
                                      <p:cBhvr>
                                        <p:cTn id="10" dur="1" fill="hold">
                                          <p:stCondLst>
                                            <p:cond delay="0"/>
                                          </p:stCondLst>
                                        </p:cTn>
                                        <p:tgtEl>
                                          <p:spTgt spid="548">
                                            <p:txEl>
                                              <p:pRg st="0" end="0"/>
                                            </p:txEl>
                                          </p:spTgt>
                                        </p:tgtEl>
                                        <p:attrNameLst>
                                          <p:attrName>style.visibility</p:attrName>
                                        </p:attrNameLst>
                                      </p:cBhvr>
                                      <p:to>
                                        <p:strVal val="visible"/>
                                      </p:to>
                                    </p:set>
                                    <p:animEffect transition="in" filter="fade">
                                      <p:cBhvr>
                                        <p:cTn id="11" dur="500"/>
                                        <p:tgtEl>
                                          <p:spTgt spid="548">
                                            <p:txEl>
                                              <p:pRg st="0" end="0"/>
                                            </p:txEl>
                                          </p:spTgt>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537"/>
                                        </p:tgtEl>
                                        <p:attrNameLst>
                                          <p:attrName>style.visibility</p:attrName>
                                        </p:attrNameLst>
                                      </p:cBhvr>
                                      <p:to>
                                        <p:strVal val="visible"/>
                                      </p:to>
                                    </p:set>
                                    <p:anim calcmode="lin" valueType="num">
                                      <p:cBhvr additive="base">
                                        <p:cTn id="15" dur="500"/>
                                        <p:tgtEl>
                                          <p:spTgt spid="537"/>
                                        </p:tgtEl>
                                        <p:attrNameLst>
                                          <p:attrName>ppt_w</p:attrName>
                                        </p:attrNameLst>
                                      </p:cBhvr>
                                      <p:tavLst>
                                        <p:tav tm="0">
                                          <p:val>
                                            <p:strVal val="0"/>
                                          </p:val>
                                        </p:tav>
                                        <p:tav tm="100000">
                                          <p:val>
                                            <p:strVal val="#ppt_w"/>
                                          </p:val>
                                        </p:tav>
                                      </p:tavLst>
                                    </p:anim>
                                    <p:anim calcmode="lin" valueType="num">
                                      <p:cBhvr additive="base">
                                        <p:cTn id="16" dur="500"/>
                                        <p:tgtEl>
                                          <p:spTgt spid="537"/>
                                        </p:tgtEl>
                                        <p:attrNameLst>
                                          <p:attrName>ppt_h</p:attrName>
                                        </p:attrNameLst>
                                      </p:cBhvr>
                                      <p:tavLst>
                                        <p:tav tm="0">
                                          <p:val>
                                            <p:strVal val="0"/>
                                          </p:val>
                                        </p:tav>
                                        <p:tav tm="100000">
                                          <p:val>
                                            <p:strVal val="#ppt_h"/>
                                          </p:val>
                                        </p:tav>
                                      </p:tavLst>
                                    </p:anim>
                                  </p:childTnLst>
                                </p:cTn>
                              </p:par>
                              <p:par>
                                <p:cTn id="17" presetID="10" presetClass="entr" presetSubtype="0" fill="hold" nodeType="withEffect">
                                  <p:stCondLst>
                                    <p:cond delay="0"/>
                                  </p:stCondLst>
                                  <p:childTnLst>
                                    <p:set>
                                      <p:cBhvr>
                                        <p:cTn id="18" dur="1" fill="hold">
                                          <p:stCondLst>
                                            <p:cond delay="0"/>
                                          </p:stCondLst>
                                        </p:cTn>
                                        <p:tgtEl>
                                          <p:spTgt spid="549">
                                            <p:txEl>
                                              <p:pRg st="0" end="0"/>
                                            </p:txEl>
                                          </p:spTgt>
                                        </p:tgtEl>
                                        <p:attrNameLst>
                                          <p:attrName>style.visibility</p:attrName>
                                        </p:attrNameLst>
                                      </p:cBhvr>
                                      <p:to>
                                        <p:strVal val="visible"/>
                                      </p:to>
                                    </p:set>
                                    <p:animEffect transition="in" filter="fade">
                                      <p:cBhvr>
                                        <p:cTn id="19" dur="500"/>
                                        <p:tgtEl>
                                          <p:spTgt spid="549">
                                            <p:txEl>
                                              <p:pRg st="0" end="0"/>
                                            </p:txEl>
                                          </p:spTgt>
                                        </p:tgtEl>
                                      </p:cBhvr>
                                    </p:animEffect>
                                  </p:childTnLst>
                                </p:cTn>
                              </p:par>
                            </p:childTnLst>
                          </p:cTn>
                        </p:par>
                        <p:par>
                          <p:cTn id="20" fill="hold">
                            <p:stCondLst>
                              <p:cond delay="1500"/>
                            </p:stCondLst>
                            <p:childTnLst>
                              <p:par>
                                <p:cTn id="21" presetID="23" presetClass="entr" presetSubtype="16" fill="hold" nodeType="afterEffect">
                                  <p:stCondLst>
                                    <p:cond delay="0"/>
                                  </p:stCondLst>
                                  <p:childTnLst>
                                    <p:set>
                                      <p:cBhvr>
                                        <p:cTn id="22" dur="1" fill="hold">
                                          <p:stCondLst>
                                            <p:cond delay="0"/>
                                          </p:stCondLst>
                                        </p:cTn>
                                        <p:tgtEl>
                                          <p:spTgt spid="542"/>
                                        </p:tgtEl>
                                        <p:attrNameLst>
                                          <p:attrName>style.visibility</p:attrName>
                                        </p:attrNameLst>
                                      </p:cBhvr>
                                      <p:to>
                                        <p:strVal val="visible"/>
                                      </p:to>
                                    </p:set>
                                    <p:anim calcmode="lin" valueType="num">
                                      <p:cBhvr additive="base">
                                        <p:cTn id="23" dur="500"/>
                                        <p:tgtEl>
                                          <p:spTgt spid="542"/>
                                        </p:tgtEl>
                                        <p:attrNameLst>
                                          <p:attrName>ppt_w</p:attrName>
                                        </p:attrNameLst>
                                      </p:cBhvr>
                                      <p:tavLst>
                                        <p:tav tm="0">
                                          <p:val>
                                            <p:strVal val="0"/>
                                          </p:val>
                                        </p:tav>
                                        <p:tav tm="100000">
                                          <p:val>
                                            <p:strVal val="#ppt_w"/>
                                          </p:val>
                                        </p:tav>
                                      </p:tavLst>
                                    </p:anim>
                                    <p:anim calcmode="lin" valueType="num">
                                      <p:cBhvr additive="base">
                                        <p:cTn id="24" dur="500"/>
                                        <p:tgtEl>
                                          <p:spTgt spid="542"/>
                                        </p:tgtEl>
                                        <p:attrNameLst>
                                          <p:attrName>ppt_h</p:attrName>
                                        </p:attrNameLst>
                                      </p:cBhvr>
                                      <p:tavLst>
                                        <p:tav tm="0">
                                          <p:val>
                                            <p:strVal val="0"/>
                                          </p:val>
                                        </p:tav>
                                        <p:tav tm="100000">
                                          <p:val>
                                            <p:strVal val="#ppt_h"/>
                                          </p:val>
                                        </p:tav>
                                      </p:tavLst>
                                    </p:anim>
                                  </p:childTnLst>
                                </p:cTn>
                              </p:par>
                              <p:par>
                                <p:cTn id="25" presetID="10" presetClass="entr" presetSubtype="0" fill="hold" nodeType="withEffect">
                                  <p:stCondLst>
                                    <p:cond delay="0"/>
                                  </p:stCondLst>
                                  <p:childTnLst>
                                    <p:set>
                                      <p:cBhvr>
                                        <p:cTn id="26" dur="1" fill="hold">
                                          <p:stCondLst>
                                            <p:cond delay="0"/>
                                          </p:stCondLst>
                                        </p:cTn>
                                        <p:tgtEl>
                                          <p:spTgt spid="550">
                                            <p:txEl>
                                              <p:pRg st="0" end="0"/>
                                            </p:txEl>
                                          </p:spTgt>
                                        </p:tgtEl>
                                        <p:attrNameLst>
                                          <p:attrName>style.visibility</p:attrName>
                                        </p:attrNameLst>
                                      </p:cBhvr>
                                      <p:to>
                                        <p:strVal val="visible"/>
                                      </p:to>
                                    </p:set>
                                    <p:animEffect transition="in" filter="fade">
                                      <p:cBhvr>
                                        <p:cTn id="27" dur="500"/>
                                        <p:tgtEl>
                                          <p:spTgt spid="550">
                                            <p:txEl>
                                              <p:pRg st="0" end="0"/>
                                            </p:txEl>
                                          </p:spTgt>
                                        </p:tgtEl>
                                      </p:cBhvr>
                                    </p:animEffect>
                                  </p:childTnLst>
                                </p:cTn>
                              </p:par>
                            </p:childTnLst>
                          </p:cTn>
                        </p:par>
                        <p:par>
                          <p:cTn id="28" fill="hold">
                            <p:stCondLst>
                              <p:cond delay="2000"/>
                            </p:stCondLst>
                            <p:childTnLst>
                              <p:par>
                                <p:cTn id="29" presetID="23" presetClass="entr" presetSubtype="16" fill="hold" nodeType="afterEffect">
                                  <p:stCondLst>
                                    <p:cond delay="0"/>
                                  </p:stCondLst>
                                  <p:childTnLst>
                                    <p:set>
                                      <p:cBhvr>
                                        <p:cTn id="30" dur="1" fill="hold">
                                          <p:stCondLst>
                                            <p:cond delay="0"/>
                                          </p:stCondLst>
                                        </p:cTn>
                                        <p:tgtEl>
                                          <p:spTgt spid="544"/>
                                        </p:tgtEl>
                                        <p:attrNameLst>
                                          <p:attrName>style.visibility</p:attrName>
                                        </p:attrNameLst>
                                      </p:cBhvr>
                                      <p:to>
                                        <p:strVal val="visible"/>
                                      </p:to>
                                    </p:set>
                                    <p:anim calcmode="lin" valueType="num">
                                      <p:cBhvr additive="base">
                                        <p:cTn id="31" dur="500"/>
                                        <p:tgtEl>
                                          <p:spTgt spid="544"/>
                                        </p:tgtEl>
                                        <p:attrNameLst>
                                          <p:attrName>ppt_w</p:attrName>
                                        </p:attrNameLst>
                                      </p:cBhvr>
                                      <p:tavLst>
                                        <p:tav tm="0">
                                          <p:val>
                                            <p:strVal val="0"/>
                                          </p:val>
                                        </p:tav>
                                        <p:tav tm="100000">
                                          <p:val>
                                            <p:strVal val="#ppt_w"/>
                                          </p:val>
                                        </p:tav>
                                      </p:tavLst>
                                    </p:anim>
                                    <p:anim calcmode="lin" valueType="num">
                                      <p:cBhvr additive="base">
                                        <p:cTn id="32" dur="500"/>
                                        <p:tgtEl>
                                          <p:spTgt spid="544"/>
                                        </p:tgtEl>
                                        <p:attrNameLst>
                                          <p:attrName>ppt_h</p:attrName>
                                        </p:attrNameLst>
                                      </p:cBhvr>
                                      <p:tavLst>
                                        <p:tav tm="0">
                                          <p:val>
                                            <p:strVal val="0"/>
                                          </p:val>
                                        </p:tav>
                                        <p:tav tm="100000">
                                          <p:val>
                                            <p:strVal val="#ppt_h"/>
                                          </p:val>
                                        </p:tav>
                                      </p:tavLst>
                                    </p:anim>
                                  </p:childTnLst>
                                </p:cTn>
                              </p:par>
                              <p:par>
                                <p:cTn id="33" presetID="10" presetClass="entr" presetSubtype="0" fill="hold" nodeType="withEffect">
                                  <p:stCondLst>
                                    <p:cond delay="0"/>
                                  </p:stCondLst>
                                  <p:childTnLst>
                                    <p:set>
                                      <p:cBhvr>
                                        <p:cTn id="34" dur="1" fill="hold">
                                          <p:stCondLst>
                                            <p:cond delay="0"/>
                                          </p:stCondLst>
                                        </p:cTn>
                                        <p:tgtEl>
                                          <p:spTgt spid="551">
                                            <p:txEl>
                                              <p:pRg st="0" end="0"/>
                                            </p:txEl>
                                          </p:spTgt>
                                        </p:tgtEl>
                                        <p:attrNameLst>
                                          <p:attrName>style.visibility</p:attrName>
                                        </p:attrNameLst>
                                      </p:cBhvr>
                                      <p:to>
                                        <p:strVal val="visible"/>
                                      </p:to>
                                    </p:set>
                                    <p:animEffect transition="in" filter="fade">
                                      <p:cBhvr>
                                        <p:cTn id="35" dur="500"/>
                                        <p:tgtEl>
                                          <p:spTgt spid="5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558"/>
        <p:cNvGrpSpPr/>
        <p:nvPr/>
      </p:nvGrpSpPr>
      <p:grpSpPr>
        <a:xfrm>
          <a:off x="0" y="0"/>
          <a:ext cx="0" cy="0"/>
          <a:chOff x="0" y="0"/>
          <a:chExt cx="0" cy="0"/>
        </a:xfrm>
      </p:grpSpPr>
      <p:sp>
        <p:nvSpPr>
          <p:cNvPr id="559" name="Google Shape;559;p37"/>
          <p:cNvSpPr txBox="1">
            <a:spLocks noGrp="1"/>
          </p:cNvSpPr>
          <p:nvPr>
            <p:ph type="body" idx="1"/>
          </p:nvPr>
        </p:nvSpPr>
        <p:spPr>
          <a:xfrm>
            <a:off x="903898" y="2802028"/>
            <a:ext cx="2664643" cy="1636319"/>
          </a:xfrm>
          <a:prstGeom prst="rect">
            <a:avLst/>
          </a:prstGeom>
          <a:solidFill>
            <a:schemeClr val="accent1"/>
          </a:solidFill>
          <a:ln>
            <a:noFill/>
          </a:ln>
          <a:effectLst>
            <a:outerShdw dist="50800" dir="2700000" algn="tl" rotWithShape="0">
              <a:schemeClr val="dk2">
                <a:alpha val="24705"/>
              </a:schemeClr>
            </a:outerShdw>
          </a:effectLst>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Font typeface="Arial"/>
              <a:buNone/>
            </a:pPr>
            <a:r>
              <a:rPr lang="en-US"/>
              <a:t> </a:t>
            </a:r>
            <a:endParaRPr/>
          </a:p>
        </p:txBody>
      </p:sp>
      <p:sp>
        <p:nvSpPr>
          <p:cNvPr id="560" name="Google Shape;560;p37"/>
          <p:cNvSpPr txBox="1">
            <a:spLocks noGrp="1"/>
          </p:cNvSpPr>
          <p:nvPr>
            <p:ph type="body" idx="2"/>
          </p:nvPr>
        </p:nvSpPr>
        <p:spPr>
          <a:xfrm>
            <a:off x="4748947" y="2802028"/>
            <a:ext cx="2762196" cy="1636319"/>
          </a:xfrm>
          <a:prstGeom prst="rect">
            <a:avLst/>
          </a:prstGeom>
          <a:solidFill>
            <a:schemeClr val="accent1"/>
          </a:solidFill>
          <a:ln>
            <a:noFill/>
          </a:ln>
          <a:effectLst>
            <a:outerShdw dist="50800" dir="2700000" algn="tl" rotWithShape="0">
              <a:schemeClr val="dk2">
                <a:alpha val="24705"/>
              </a:schemeClr>
            </a:outerShdw>
          </a:effectLst>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Font typeface="Arial"/>
              <a:buNone/>
            </a:pPr>
            <a:r>
              <a:rPr lang="en-US"/>
              <a:t> </a:t>
            </a:r>
            <a:endParaRPr/>
          </a:p>
        </p:txBody>
      </p:sp>
      <p:sp>
        <p:nvSpPr>
          <p:cNvPr id="561" name="Google Shape;561;p37"/>
          <p:cNvSpPr txBox="1">
            <a:spLocks noGrp="1"/>
          </p:cNvSpPr>
          <p:nvPr>
            <p:ph type="body" idx="3"/>
          </p:nvPr>
        </p:nvSpPr>
        <p:spPr>
          <a:xfrm>
            <a:off x="8608423" y="2802028"/>
            <a:ext cx="2690447" cy="1636319"/>
          </a:xfrm>
          <a:prstGeom prst="rect">
            <a:avLst/>
          </a:prstGeom>
          <a:solidFill>
            <a:schemeClr val="accent1"/>
          </a:solidFill>
          <a:ln>
            <a:noFill/>
          </a:ln>
          <a:effectLst>
            <a:outerShdw dist="50800" dir="2700000" algn="tl" rotWithShape="0">
              <a:schemeClr val="dk2">
                <a:alpha val="24705"/>
              </a:schemeClr>
            </a:outerShdw>
          </a:effectLst>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Font typeface="Arial"/>
              <a:buNone/>
            </a:pPr>
            <a:r>
              <a:rPr lang="en-US"/>
              <a:t> </a:t>
            </a:r>
            <a:endParaRPr/>
          </a:p>
        </p:txBody>
      </p:sp>
      <p:sp>
        <p:nvSpPr>
          <p:cNvPr id="562" name="Google Shape;562;p37"/>
          <p:cNvSpPr txBox="1">
            <a:spLocks noGrp="1"/>
          </p:cNvSpPr>
          <p:nvPr>
            <p:ph type="body" idx="5"/>
          </p:nvPr>
        </p:nvSpPr>
        <p:spPr>
          <a:xfrm>
            <a:off x="4141865" y="320463"/>
            <a:ext cx="7157005" cy="1944687"/>
          </a:xfrm>
          <a:prstGeom prst="rect">
            <a:avLst/>
          </a:prstGeom>
          <a:noFill/>
          <a:ln>
            <a:noFill/>
          </a:ln>
        </p:spPr>
        <p:txBody>
          <a:bodyPr spcFirstLastPara="1" wrap="square" lIns="91425" tIns="45700" rIns="91425" bIns="45700" anchor="ctr" anchorCtr="0">
            <a:noAutofit/>
          </a:bodyPr>
          <a:lstStyle/>
          <a:p>
            <a:pPr marL="0" lvl="0" indent="0" algn="just" rtl="0">
              <a:lnSpc>
                <a:spcPct val="120000"/>
              </a:lnSpc>
              <a:spcBef>
                <a:spcPts val="0"/>
              </a:spcBef>
              <a:spcAft>
                <a:spcPts val="0"/>
              </a:spcAft>
              <a:buClr>
                <a:schemeClr val="lt1"/>
              </a:buClr>
              <a:buSzPts val="1700"/>
              <a:buNone/>
            </a:pPr>
            <a:r>
              <a:rPr lang="en-US"/>
              <a:t>We strive to ensure a perfect service for our clients by delivering stability, reliability, and transparency. Our wide network of Excalibur partners guarantees a stable chain of supply, consistent business style, and localised approach in any region.</a:t>
            </a:r>
            <a:endParaRPr/>
          </a:p>
        </p:txBody>
      </p:sp>
      <p:sp>
        <p:nvSpPr>
          <p:cNvPr id="563" name="Google Shape;563;p37"/>
          <p:cNvSpPr txBox="1">
            <a:spLocks noGrp="1"/>
          </p:cNvSpPr>
          <p:nvPr>
            <p:ph type="body" idx="6"/>
          </p:nvPr>
        </p:nvSpPr>
        <p:spPr>
          <a:xfrm>
            <a:off x="143415" y="594776"/>
            <a:ext cx="3223705" cy="1396061"/>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lt1"/>
              </a:buClr>
              <a:buSzPts val="4400"/>
              <a:buNone/>
            </a:pPr>
            <a:r>
              <a:rPr lang="en-US" cap="small"/>
              <a:t>Our Services</a:t>
            </a:r>
            <a:endParaRPr cap="small"/>
          </a:p>
        </p:txBody>
      </p:sp>
      <p:sp>
        <p:nvSpPr>
          <p:cNvPr id="564" name="Google Shape;564;p37"/>
          <p:cNvSpPr txBox="1">
            <a:spLocks noGrp="1"/>
          </p:cNvSpPr>
          <p:nvPr>
            <p:ph type="body" idx="7"/>
          </p:nvPr>
        </p:nvSpPr>
        <p:spPr>
          <a:xfrm>
            <a:off x="605642" y="5045454"/>
            <a:ext cx="3228785" cy="1461799"/>
          </a:xfrm>
          <a:prstGeom prst="rect">
            <a:avLst/>
          </a:prstGeom>
          <a:noFill/>
          <a:ln>
            <a:noFill/>
          </a:ln>
        </p:spPr>
        <p:txBody>
          <a:bodyPr spcFirstLastPara="1" wrap="square" lIns="91425" tIns="45700" rIns="91425" bIns="45700" anchor="t" anchorCtr="0">
            <a:noAutofit/>
          </a:bodyPr>
          <a:lstStyle/>
          <a:p>
            <a:pPr marL="0" lvl="0" indent="0" algn="just" rtl="0">
              <a:lnSpc>
                <a:spcPct val="120000"/>
              </a:lnSpc>
              <a:spcBef>
                <a:spcPts val="0"/>
              </a:spcBef>
              <a:spcAft>
                <a:spcPts val="0"/>
              </a:spcAft>
              <a:buClr>
                <a:schemeClr val="dk1"/>
              </a:buClr>
              <a:buSzPts val="1500"/>
              <a:buNone/>
            </a:pPr>
            <a:r>
              <a:rPr lang="en-US" sz="1500" dirty="0">
                <a:latin typeface="Open Sans Light" panose="020B0306030504020204" pitchFamily="34" charset="0"/>
                <a:ea typeface="Open Sans Light" panose="020B0306030504020204" pitchFamily="34" charset="0"/>
                <a:cs typeface="Open Sans Light" panose="020B0306030504020204" pitchFamily="34" charset="0"/>
              </a:rPr>
              <a:t>This service is perfect if the shipment is large enough to fill a full truckload. We also offer temperature-controlled vehicles with two drivers to reduce the delivery time.</a:t>
            </a:r>
            <a:endParaRPr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65" name="Google Shape;565;p37"/>
          <p:cNvSpPr txBox="1">
            <a:spLocks noGrp="1"/>
          </p:cNvSpPr>
          <p:nvPr>
            <p:ph type="body" idx="8"/>
          </p:nvPr>
        </p:nvSpPr>
        <p:spPr>
          <a:xfrm>
            <a:off x="4405745" y="5045454"/>
            <a:ext cx="3451100" cy="1461799"/>
          </a:xfrm>
          <a:prstGeom prst="rect">
            <a:avLst/>
          </a:prstGeom>
          <a:noFill/>
          <a:ln>
            <a:noFill/>
          </a:ln>
        </p:spPr>
        <p:txBody>
          <a:bodyPr spcFirstLastPara="1" wrap="square" lIns="91425" tIns="45700" rIns="91425" bIns="45700" anchor="t" anchorCtr="0">
            <a:noAutofit/>
          </a:bodyPr>
          <a:lstStyle/>
          <a:p>
            <a:pPr marL="0" lvl="0" indent="0" algn="just" rtl="0">
              <a:lnSpc>
                <a:spcPct val="120000"/>
              </a:lnSpc>
              <a:spcBef>
                <a:spcPts val="0"/>
              </a:spcBef>
              <a:spcAft>
                <a:spcPts val="0"/>
              </a:spcAft>
              <a:buClr>
                <a:schemeClr val="dk1"/>
              </a:buClr>
              <a:buSzPts val="1500"/>
              <a:buNone/>
            </a:pPr>
            <a:r>
              <a:rPr lang="en-US" sz="1500" dirty="0">
                <a:latin typeface="Open Sans Light" panose="020B0306030504020204" pitchFamily="34" charset="0"/>
                <a:ea typeface="Open Sans Light" panose="020B0306030504020204" pitchFamily="34" charset="0"/>
                <a:cs typeface="Open Sans Light" panose="020B0306030504020204" pitchFamily="34" charset="0"/>
              </a:rPr>
              <a:t>The LTL service is ideal for transporting smaller shipments. Thanks to cargo consolidation at the warehouses and during delivery, you pay only for the truck space occupied by your cargo.</a:t>
            </a:r>
            <a:endParaRPr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66" name="Google Shape;566;p37"/>
          <p:cNvSpPr txBox="1">
            <a:spLocks noGrp="1"/>
          </p:cNvSpPr>
          <p:nvPr>
            <p:ph type="body" idx="9"/>
          </p:nvPr>
        </p:nvSpPr>
        <p:spPr>
          <a:xfrm>
            <a:off x="8428163" y="5045454"/>
            <a:ext cx="2995900" cy="1461799"/>
          </a:xfrm>
          <a:prstGeom prst="rect">
            <a:avLst/>
          </a:prstGeom>
          <a:noFill/>
          <a:ln>
            <a:noFill/>
          </a:ln>
        </p:spPr>
        <p:txBody>
          <a:bodyPr spcFirstLastPara="1" wrap="square" lIns="91425" tIns="45700" rIns="91425" bIns="45700" anchor="t" anchorCtr="0">
            <a:noAutofit/>
          </a:bodyPr>
          <a:lstStyle/>
          <a:p>
            <a:pPr marL="0" lvl="0" indent="0" algn="just" rtl="0">
              <a:lnSpc>
                <a:spcPct val="120000"/>
              </a:lnSpc>
              <a:spcBef>
                <a:spcPts val="0"/>
              </a:spcBef>
              <a:spcAft>
                <a:spcPts val="0"/>
              </a:spcAft>
              <a:buClr>
                <a:schemeClr val="dk1"/>
              </a:buClr>
              <a:buSzPts val="1500"/>
              <a:buNone/>
            </a:pPr>
            <a:r>
              <a:rPr lang="en-US" sz="1500" dirty="0">
                <a:latin typeface="Open Sans Light" panose="020B0306030504020204" pitchFamily="34" charset="0"/>
                <a:ea typeface="Open Sans Light" panose="020B0306030504020204" pitchFamily="34" charset="0"/>
                <a:cs typeface="Open Sans Light" panose="020B0306030504020204" pitchFamily="34" charset="0"/>
              </a:rPr>
              <a:t>Our team of experienced certified and qualified customs filers can be of assistance in any customs clearance process.</a:t>
            </a:r>
            <a:endParaRPr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67" name="Google Shape;567;p37"/>
          <p:cNvSpPr txBox="1">
            <a:spLocks noGrp="1"/>
          </p:cNvSpPr>
          <p:nvPr>
            <p:ph type="body" idx="14"/>
          </p:nvPr>
        </p:nvSpPr>
        <p:spPr>
          <a:xfrm>
            <a:off x="1214440" y="4554401"/>
            <a:ext cx="2043557" cy="564297"/>
          </a:xfrm>
          <a:prstGeom prst="rect">
            <a:avLst/>
          </a:prstGeom>
          <a:noFill/>
          <a:ln>
            <a:noFill/>
          </a:ln>
        </p:spPr>
        <p:txBody>
          <a:bodyPr spcFirstLastPara="1" wrap="square" lIns="91425" tIns="45700" rIns="91425" bIns="45700" anchor="ctr" anchorCtr="0">
            <a:noAutofit/>
          </a:bodyPr>
          <a:lstStyle/>
          <a:p>
            <a:pPr marL="0" lvl="0" indent="0" algn="ctr" rtl="0">
              <a:lnSpc>
                <a:spcPct val="120000"/>
              </a:lnSpc>
              <a:spcBef>
                <a:spcPts val="0"/>
              </a:spcBef>
              <a:spcAft>
                <a:spcPts val="0"/>
              </a:spcAft>
              <a:buClr>
                <a:schemeClr val="dk1"/>
              </a:buClr>
              <a:buSzPts val="2400"/>
              <a:buNone/>
            </a:pPr>
            <a:r>
              <a:rPr lang="en-US" dirty="0"/>
              <a:t>FTL Services</a:t>
            </a:r>
            <a:endParaRPr dirty="0"/>
          </a:p>
        </p:txBody>
      </p:sp>
      <p:sp>
        <p:nvSpPr>
          <p:cNvPr id="568" name="Google Shape;568;p37"/>
          <p:cNvSpPr txBox="1">
            <a:spLocks noGrp="1"/>
          </p:cNvSpPr>
          <p:nvPr>
            <p:ph type="body" idx="15"/>
          </p:nvPr>
        </p:nvSpPr>
        <p:spPr>
          <a:xfrm>
            <a:off x="4604308" y="4545805"/>
            <a:ext cx="3040302" cy="564297"/>
          </a:xfrm>
          <a:prstGeom prst="rect">
            <a:avLst/>
          </a:prstGeom>
          <a:noFill/>
          <a:ln>
            <a:noFill/>
          </a:ln>
        </p:spPr>
        <p:txBody>
          <a:bodyPr spcFirstLastPara="1" wrap="square" lIns="91425" tIns="45700" rIns="91425" bIns="45700" anchor="ctr" anchorCtr="0">
            <a:noAutofit/>
          </a:bodyPr>
          <a:lstStyle/>
          <a:p>
            <a:pPr marL="0" lvl="0" indent="0" algn="ctr" rtl="0">
              <a:lnSpc>
                <a:spcPct val="120000"/>
              </a:lnSpc>
              <a:spcBef>
                <a:spcPts val="0"/>
              </a:spcBef>
              <a:spcAft>
                <a:spcPts val="0"/>
              </a:spcAft>
              <a:buClr>
                <a:schemeClr val="dk1"/>
              </a:buClr>
              <a:buSzPts val="2400"/>
              <a:buNone/>
            </a:pPr>
            <a:endParaRPr dirty="0"/>
          </a:p>
          <a:p>
            <a:pPr marL="0" lvl="0" indent="0" algn="ctr" rtl="0">
              <a:lnSpc>
                <a:spcPct val="120000"/>
              </a:lnSpc>
              <a:spcBef>
                <a:spcPts val="1000"/>
              </a:spcBef>
              <a:spcAft>
                <a:spcPts val="0"/>
              </a:spcAft>
              <a:buClr>
                <a:schemeClr val="dk1"/>
              </a:buClr>
              <a:buSzPts val="2400"/>
              <a:buNone/>
            </a:pPr>
            <a:r>
              <a:rPr lang="en-US" dirty="0"/>
              <a:t>LTL Services</a:t>
            </a:r>
            <a:endParaRPr dirty="0"/>
          </a:p>
          <a:p>
            <a:pPr marL="0" lvl="0" indent="0" algn="ctr" rtl="0">
              <a:lnSpc>
                <a:spcPct val="120000"/>
              </a:lnSpc>
              <a:spcBef>
                <a:spcPts val="1000"/>
              </a:spcBef>
              <a:spcAft>
                <a:spcPts val="0"/>
              </a:spcAft>
              <a:buClr>
                <a:schemeClr val="dk1"/>
              </a:buClr>
              <a:buSzPts val="2400"/>
              <a:buNone/>
            </a:pPr>
            <a:endParaRPr dirty="0"/>
          </a:p>
        </p:txBody>
      </p:sp>
      <p:sp>
        <p:nvSpPr>
          <p:cNvPr id="569" name="Google Shape;569;p37"/>
          <p:cNvSpPr txBox="1">
            <a:spLocks noGrp="1"/>
          </p:cNvSpPr>
          <p:nvPr>
            <p:ph type="body" idx="16"/>
          </p:nvPr>
        </p:nvSpPr>
        <p:spPr>
          <a:xfrm>
            <a:off x="8336478" y="4554401"/>
            <a:ext cx="3198029" cy="564297"/>
          </a:xfrm>
          <a:prstGeom prst="rect">
            <a:avLst/>
          </a:prstGeom>
          <a:noFill/>
          <a:ln>
            <a:noFill/>
          </a:ln>
        </p:spPr>
        <p:txBody>
          <a:bodyPr spcFirstLastPara="1" wrap="square" lIns="91425" tIns="45700" rIns="91425" bIns="45700" anchor="ctr" anchorCtr="0">
            <a:noAutofit/>
          </a:bodyPr>
          <a:lstStyle/>
          <a:p>
            <a:pPr marL="0" lvl="0" indent="0" algn="ctr" rtl="0">
              <a:lnSpc>
                <a:spcPct val="120000"/>
              </a:lnSpc>
              <a:spcBef>
                <a:spcPts val="0"/>
              </a:spcBef>
              <a:spcAft>
                <a:spcPts val="0"/>
              </a:spcAft>
              <a:buClr>
                <a:schemeClr val="dk1"/>
              </a:buClr>
              <a:buSzPts val="2400"/>
              <a:buNone/>
            </a:pPr>
            <a:r>
              <a:rPr lang="en-US"/>
              <a:t>Customs Clearance</a:t>
            </a:r>
            <a:endParaRPr/>
          </a:p>
        </p:txBody>
      </p:sp>
      <p:grpSp>
        <p:nvGrpSpPr>
          <p:cNvPr id="570" name="Google Shape;570;p37"/>
          <p:cNvGrpSpPr/>
          <p:nvPr/>
        </p:nvGrpSpPr>
        <p:grpSpPr>
          <a:xfrm>
            <a:off x="1625728" y="3040699"/>
            <a:ext cx="1191594" cy="1191600"/>
            <a:chOff x="0" y="0"/>
            <a:chExt cx="2799458" cy="2799471"/>
          </a:xfrm>
        </p:grpSpPr>
        <p:sp>
          <p:nvSpPr>
            <p:cNvPr id="571" name="Google Shape;571;p37"/>
            <p:cNvSpPr/>
            <p:nvPr/>
          </p:nvSpPr>
          <p:spPr>
            <a:xfrm>
              <a:off x="0" y="0"/>
              <a:ext cx="2799458" cy="2799471"/>
            </a:xfrm>
            <a:custGeom>
              <a:avLst/>
              <a:gdLst/>
              <a:ahLst/>
              <a:cxnLst/>
              <a:rect l="l" t="t" r="r" b="b"/>
              <a:pathLst>
                <a:path w="21600" h="21600" extrusionOk="0">
                  <a:moveTo>
                    <a:pt x="10800" y="21330"/>
                  </a:moveTo>
                  <a:cubicBezTo>
                    <a:pt x="4984" y="21330"/>
                    <a:pt x="270" y="16616"/>
                    <a:pt x="270" y="10800"/>
                  </a:cubicBezTo>
                  <a:cubicBezTo>
                    <a:pt x="270" y="4984"/>
                    <a:pt x="4984" y="270"/>
                    <a:pt x="10800" y="270"/>
                  </a:cubicBezTo>
                  <a:cubicBezTo>
                    <a:pt x="16616" y="270"/>
                    <a:pt x="21330" y="4984"/>
                    <a:pt x="21330" y="10800"/>
                  </a:cubicBezTo>
                  <a:cubicBezTo>
                    <a:pt x="21330" y="16616"/>
                    <a:pt x="16616" y="21330"/>
                    <a:pt x="10800" y="21330"/>
                  </a:cubicBezTo>
                  <a:close/>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sp>
          <p:nvSpPr>
            <p:cNvPr id="572" name="Google Shape;572;p37"/>
            <p:cNvSpPr/>
            <p:nvPr/>
          </p:nvSpPr>
          <p:spPr>
            <a:xfrm>
              <a:off x="1143000" y="635000"/>
              <a:ext cx="173559" cy="41796"/>
            </a:xfrm>
            <a:custGeom>
              <a:avLst/>
              <a:gdLst/>
              <a:ahLst/>
              <a:cxnLst/>
              <a:rect l="l" t="t" r="r" b="b"/>
              <a:pathLst>
                <a:path w="21600" h="21600" extrusionOk="0">
                  <a:moveTo>
                    <a:pt x="18998" y="0"/>
                  </a:moveTo>
                  <a:lnTo>
                    <a:pt x="2599" y="0"/>
                  </a:lnTo>
                  <a:cubicBezTo>
                    <a:pt x="1164" y="0"/>
                    <a:pt x="0" y="4833"/>
                    <a:pt x="0" y="10806"/>
                  </a:cubicBezTo>
                  <a:cubicBezTo>
                    <a:pt x="0" y="16767"/>
                    <a:pt x="1164" y="21600"/>
                    <a:pt x="2599" y="21600"/>
                  </a:cubicBezTo>
                  <a:lnTo>
                    <a:pt x="18998" y="21600"/>
                  </a:lnTo>
                  <a:cubicBezTo>
                    <a:pt x="20436" y="21600"/>
                    <a:pt x="21600" y="16767"/>
                    <a:pt x="21600" y="10806"/>
                  </a:cubicBezTo>
                  <a:cubicBezTo>
                    <a:pt x="21600" y="4833"/>
                    <a:pt x="20436" y="0"/>
                    <a:pt x="18998" y="0"/>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sp>
          <p:nvSpPr>
            <p:cNvPr id="573" name="Google Shape;573;p37"/>
            <p:cNvSpPr/>
            <p:nvPr/>
          </p:nvSpPr>
          <p:spPr>
            <a:xfrm>
              <a:off x="1143000" y="2057400"/>
              <a:ext cx="156666" cy="156642"/>
            </a:xfrm>
            <a:custGeom>
              <a:avLst/>
              <a:gdLst/>
              <a:ahLst/>
              <a:cxnLst/>
              <a:rect l="l" t="t" r="r" b="b"/>
              <a:pathLst>
                <a:path w="21600" h="21600" extrusionOk="0">
                  <a:moveTo>
                    <a:pt x="10800" y="5760"/>
                  </a:moveTo>
                  <a:cubicBezTo>
                    <a:pt x="13577" y="5760"/>
                    <a:pt x="15841" y="8021"/>
                    <a:pt x="15841" y="10795"/>
                  </a:cubicBezTo>
                  <a:cubicBezTo>
                    <a:pt x="15841" y="13579"/>
                    <a:pt x="13577" y="15840"/>
                    <a:pt x="10800" y="15840"/>
                  </a:cubicBezTo>
                  <a:cubicBezTo>
                    <a:pt x="8023" y="15840"/>
                    <a:pt x="5759" y="13579"/>
                    <a:pt x="5759" y="10795"/>
                  </a:cubicBezTo>
                  <a:cubicBezTo>
                    <a:pt x="5759" y="8021"/>
                    <a:pt x="8023" y="5760"/>
                    <a:pt x="10800" y="5760"/>
                  </a:cubicBezTo>
                  <a:close/>
                  <a:moveTo>
                    <a:pt x="10800" y="21600"/>
                  </a:moveTo>
                  <a:cubicBezTo>
                    <a:pt x="16754" y="21600"/>
                    <a:pt x="21600" y="16753"/>
                    <a:pt x="21600" y="10795"/>
                  </a:cubicBezTo>
                  <a:cubicBezTo>
                    <a:pt x="21600" y="4840"/>
                    <a:pt x="16754" y="0"/>
                    <a:pt x="10800" y="0"/>
                  </a:cubicBezTo>
                  <a:cubicBezTo>
                    <a:pt x="4843" y="0"/>
                    <a:pt x="0" y="4840"/>
                    <a:pt x="0" y="10795"/>
                  </a:cubicBezTo>
                  <a:cubicBezTo>
                    <a:pt x="0" y="16753"/>
                    <a:pt x="4843" y="21600"/>
                    <a:pt x="10800" y="21600"/>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sp>
          <p:nvSpPr>
            <p:cNvPr id="574" name="Google Shape;574;p37"/>
            <p:cNvSpPr/>
            <p:nvPr/>
          </p:nvSpPr>
          <p:spPr>
            <a:xfrm>
              <a:off x="723900" y="508000"/>
              <a:ext cx="1587969" cy="1798068"/>
            </a:xfrm>
            <a:custGeom>
              <a:avLst/>
              <a:gdLst/>
              <a:ahLst/>
              <a:cxnLst/>
              <a:rect l="l" t="t" r="r" b="b"/>
              <a:pathLst>
                <a:path w="21013" h="21600" extrusionOk="0">
                  <a:moveTo>
                    <a:pt x="19445" y="15736"/>
                  </a:moveTo>
                  <a:cubicBezTo>
                    <a:pt x="18280" y="17505"/>
                    <a:pt x="16639" y="19791"/>
                    <a:pt x="16027" y="20638"/>
                  </a:cubicBezTo>
                  <a:lnTo>
                    <a:pt x="12176" y="15449"/>
                  </a:lnTo>
                  <a:cubicBezTo>
                    <a:pt x="12157" y="15421"/>
                    <a:pt x="10346" y="12685"/>
                    <a:pt x="12699" y="10154"/>
                  </a:cubicBezTo>
                  <a:cubicBezTo>
                    <a:pt x="13785" y="8986"/>
                    <a:pt x="15080" y="8741"/>
                    <a:pt x="15974" y="8741"/>
                  </a:cubicBezTo>
                  <a:cubicBezTo>
                    <a:pt x="17621" y="8741"/>
                    <a:pt x="19286" y="9572"/>
                    <a:pt x="19848" y="10674"/>
                  </a:cubicBezTo>
                  <a:cubicBezTo>
                    <a:pt x="20443" y="11842"/>
                    <a:pt x="20935" y="13472"/>
                    <a:pt x="19445" y="15736"/>
                  </a:cubicBezTo>
                  <a:close/>
                  <a:moveTo>
                    <a:pt x="12563" y="17710"/>
                  </a:moveTo>
                  <a:lnTo>
                    <a:pt x="12563" y="17710"/>
                  </a:lnTo>
                  <a:lnTo>
                    <a:pt x="554" y="17710"/>
                  </a:lnTo>
                  <a:lnTo>
                    <a:pt x="554" y="3734"/>
                  </a:lnTo>
                  <a:lnTo>
                    <a:pt x="12563" y="3734"/>
                  </a:lnTo>
                  <a:lnTo>
                    <a:pt x="12563" y="9502"/>
                  </a:lnTo>
                  <a:cubicBezTo>
                    <a:pt x="12458" y="9599"/>
                    <a:pt x="12353" y="9699"/>
                    <a:pt x="12250" y="9810"/>
                  </a:cubicBezTo>
                  <a:cubicBezTo>
                    <a:pt x="9626" y="12633"/>
                    <a:pt x="11654" y="15699"/>
                    <a:pt x="11681" y="15738"/>
                  </a:cubicBezTo>
                  <a:lnTo>
                    <a:pt x="12563" y="16927"/>
                  </a:lnTo>
                  <a:cubicBezTo>
                    <a:pt x="12563" y="16927"/>
                    <a:pt x="12563" y="17710"/>
                    <a:pt x="12563" y="17710"/>
                  </a:cubicBezTo>
                  <a:close/>
                  <a:moveTo>
                    <a:pt x="12563" y="21098"/>
                  </a:moveTo>
                  <a:lnTo>
                    <a:pt x="12563" y="21098"/>
                  </a:lnTo>
                  <a:lnTo>
                    <a:pt x="554" y="21098"/>
                  </a:lnTo>
                  <a:lnTo>
                    <a:pt x="554" y="18212"/>
                  </a:lnTo>
                  <a:lnTo>
                    <a:pt x="12563" y="18212"/>
                  </a:lnTo>
                  <a:cubicBezTo>
                    <a:pt x="12563" y="18212"/>
                    <a:pt x="12563" y="21098"/>
                    <a:pt x="12563" y="21098"/>
                  </a:cubicBezTo>
                  <a:close/>
                  <a:moveTo>
                    <a:pt x="554" y="502"/>
                  </a:moveTo>
                  <a:lnTo>
                    <a:pt x="12563" y="502"/>
                  </a:lnTo>
                  <a:lnTo>
                    <a:pt x="12563" y="3232"/>
                  </a:lnTo>
                  <a:lnTo>
                    <a:pt x="12563" y="3232"/>
                  </a:lnTo>
                  <a:lnTo>
                    <a:pt x="554" y="3232"/>
                  </a:lnTo>
                  <a:cubicBezTo>
                    <a:pt x="554" y="3232"/>
                    <a:pt x="554" y="502"/>
                    <a:pt x="554" y="502"/>
                  </a:cubicBezTo>
                  <a:close/>
                  <a:moveTo>
                    <a:pt x="20382" y="10450"/>
                  </a:moveTo>
                  <a:cubicBezTo>
                    <a:pt x="19730" y="9171"/>
                    <a:pt x="17835" y="8207"/>
                    <a:pt x="15974" y="8207"/>
                  </a:cubicBezTo>
                  <a:cubicBezTo>
                    <a:pt x="15186" y="8207"/>
                    <a:pt x="14126" y="8376"/>
                    <a:pt x="13116" y="9065"/>
                  </a:cubicBezTo>
                  <a:lnTo>
                    <a:pt x="13116" y="251"/>
                  </a:lnTo>
                  <a:cubicBezTo>
                    <a:pt x="13116" y="113"/>
                    <a:pt x="12991" y="0"/>
                    <a:pt x="12839" y="0"/>
                  </a:cubicBezTo>
                  <a:lnTo>
                    <a:pt x="277" y="0"/>
                  </a:lnTo>
                  <a:cubicBezTo>
                    <a:pt x="125" y="0"/>
                    <a:pt x="0" y="113"/>
                    <a:pt x="0" y="251"/>
                  </a:cubicBezTo>
                  <a:lnTo>
                    <a:pt x="0" y="21349"/>
                  </a:lnTo>
                  <a:cubicBezTo>
                    <a:pt x="0" y="21486"/>
                    <a:pt x="125" y="21600"/>
                    <a:pt x="277" y="21600"/>
                  </a:cubicBezTo>
                  <a:lnTo>
                    <a:pt x="12839" y="21600"/>
                  </a:lnTo>
                  <a:cubicBezTo>
                    <a:pt x="12991" y="21600"/>
                    <a:pt x="13116" y="21487"/>
                    <a:pt x="13116" y="21349"/>
                  </a:cubicBezTo>
                  <a:lnTo>
                    <a:pt x="13116" y="17671"/>
                  </a:lnTo>
                  <a:lnTo>
                    <a:pt x="16032" y="21600"/>
                  </a:lnTo>
                  <a:lnTo>
                    <a:pt x="16275" y="21267"/>
                  </a:lnTo>
                  <a:cubicBezTo>
                    <a:pt x="16297" y="21237"/>
                    <a:pt x="18493" y="18223"/>
                    <a:pt x="19950" y="16010"/>
                  </a:cubicBezTo>
                  <a:cubicBezTo>
                    <a:pt x="21600" y="13503"/>
                    <a:pt x="20987" y="11636"/>
                    <a:pt x="20382" y="10450"/>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sp>
          <p:nvSpPr>
            <p:cNvPr id="575" name="Google Shape;575;p37"/>
            <p:cNvSpPr/>
            <p:nvPr/>
          </p:nvSpPr>
          <p:spPr>
            <a:xfrm>
              <a:off x="1778000" y="1384300"/>
              <a:ext cx="304800" cy="304800"/>
            </a:xfrm>
            <a:custGeom>
              <a:avLst/>
              <a:gdLst/>
              <a:ahLst/>
              <a:cxnLst/>
              <a:rect l="l" t="t" r="r" b="b"/>
              <a:pathLst>
                <a:path w="21600" h="21600" extrusionOk="0">
                  <a:moveTo>
                    <a:pt x="10800" y="18450"/>
                  </a:moveTo>
                  <a:cubicBezTo>
                    <a:pt x="6582" y="18450"/>
                    <a:pt x="3150" y="15017"/>
                    <a:pt x="3150" y="10800"/>
                  </a:cubicBezTo>
                  <a:cubicBezTo>
                    <a:pt x="3150" y="6581"/>
                    <a:pt x="6582" y="3150"/>
                    <a:pt x="10800" y="3150"/>
                  </a:cubicBezTo>
                  <a:cubicBezTo>
                    <a:pt x="15018" y="3150"/>
                    <a:pt x="18450" y="6581"/>
                    <a:pt x="18450" y="10800"/>
                  </a:cubicBezTo>
                  <a:cubicBezTo>
                    <a:pt x="18450" y="15017"/>
                    <a:pt x="15018" y="18450"/>
                    <a:pt x="10800" y="18450"/>
                  </a:cubicBezTo>
                  <a:close/>
                  <a:moveTo>
                    <a:pt x="10800" y="0"/>
                  </a:moveTo>
                  <a:cubicBezTo>
                    <a:pt x="4845" y="0"/>
                    <a:pt x="0" y="4845"/>
                    <a:pt x="0" y="10800"/>
                  </a:cubicBezTo>
                  <a:cubicBezTo>
                    <a:pt x="0" y="16755"/>
                    <a:pt x="4845" y="21600"/>
                    <a:pt x="10800" y="21600"/>
                  </a:cubicBezTo>
                  <a:cubicBezTo>
                    <a:pt x="16755" y="21600"/>
                    <a:pt x="21600" y="16755"/>
                    <a:pt x="21600" y="10800"/>
                  </a:cubicBezTo>
                  <a:cubicBezTo>
                    <a:pt x="21600" y="4845"/>
                    <a:pt x="16755" y="0"/>
                    <a:pt x="10800" y="0"/>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grpSp>
      <p:grpSp>
        <p:nvGrpSpPr>
          <p:cNvPr id="576" name="Google Shape;576;p37"/>
          <p:cNvGrpSpPr/>
          <p:nvPr/>
        </p:nvGrpSpPr>
        <p:grpSpPr>
          <a:xfrm>
            <a:off x="5549044" y="3045688"/>
            <a:ext cx="1175606" cy="1175609"/>
            <a:chOff x="0" y="0"/>
            <a:chExt cx="2799464" cy="2799471"/>
          </a:xfrm>
        </p:grpSpPr>
        <p:sp>
          <p:nvSpPr>
            <p:cNvPr id="577" name="Google Shape;577;p37"/>
            <p:cNvSpPr/>
            <p:nvPr/>
          </p:nvSpPr>
          <p:spPr>
            <a:xfrm>
              <a:off x="749300" y="533400"/>
              <a:ext cx="1314401" cy="1728031"/>
            </a:xfrm>
            <a:custGeom>
              <a:avLst/>
              <a:gdLst/>
              <a:ahLst/>
              <a:cxnLst/>
              <a:rect l="l" t="t" r="r" b="b"/>
              <a:pathLst>
                <a:path w="21600" h="21600" extrusionOk="0">
                  <a:moveTo>
                    <a:pt x="18117" y="8749"/>
                  </a:moveTo>
                  <a:lnTo>
                    <a:pt x="13937" y="8749"/>
                  </a:lnTo>
                  <a:lnTo>
                    <a:pt x="13937" y="8271"/>
                  </a:lnTo>
                  <a:lnTo>
                    <a:pt x="18117" y="8271"/>
                  </a:lnTo>
                  <a:cubicBezTo>
                    <a:pt x="18117" y="8271"/>
                    <a:pt x="18117" y="8749"/>
                    <a:pt x="18117" y="8749"/>
                  </a:cubicBezTo>
                  <a:close/>
                  <a:moveTo>
                    <a:pt x="18117" y="11791"/>
                  </a:moveTo>
                  <a:lnTo>
                    <a:pt x="13937" y="11791"/>
                  </a:lnTo>
                  <a:lnTo>
                    <a:pt x="13937" y="9275"/>
                  </a:lnTo>
                  <a:lnTo>
                    <a:pt x="18117" y="9275"/>
                  </a:lnTo>
                  <a:cubicBezTo>
                    <a:pt x="18117" y="9275"/>
                    <a:pt x="18117" y="11791"/>
                    <a:pt x="18117" y="11791"/>
                  </a:cubicBezTo>
                  <a:close/>
                  <a:moveTo>
                    <a:pt x="18464" y="7745"/>
                  </a:moveTo>
                  <a:lnTo>
                    <a:pt x="13590" y="7745"/>
                  </a:lnTo>
                  <a:cubicBezTo>
                    <a:pt x="13399" y="7745"/>
                    <a:pt x="13245" y="7863"/>
                    <a:pt x="13245" y="8008"/>
                  </a:cubicBezTo>
                  <a:lnTo>
                    <a:pt x="13245" y="9012"/>
                  </a:lnTo>
                  <a:lnTo>
                    <a:pt x="13245" y="12055"/>
                  </a:lnTo>
                  <a:cubicBezTo>
                    <a:pt x="13245" y="12200"/>
                    <a:pt x="13399" y="12318"/>
                    <a:pt x="13590" y="12318"/>
                  </a:cubicBezTo>
                  <a:lnTo>
                    <a:pt x="18464" y="12318"/>
                  </a:lnTo>
                  <a:cubicBezTo>
                    <a:pt x="18654" y="12318"/>
                    <a:pt x="18809" y="12201"/>
                    <a:pt x="18809" y="12055"/>
                  </a:cubicBezTo>
                  <a:lnTo>
                    <a:pt x="18809" y="9012"/>
                  </a:lnTo>
                  <a:lnTo>
                    <a:pt x="18809" y="8008"/>
                  </a:lnTo>
                  <a:cubicBezTo>
                    <a:pt x="18809" y="7863"/>
                    <a:pt x="18654" y="7745"/>
                    <a:pt x="18464" y="7745"/>
                  </a:cubicBezTo>
                  <a:close/>
                  <a:moveTo>
                    <a:pt x="8955" y="18766"/>
                  </a:moveTo>
                  <a:cubicBezTo>
                    <a:pt x="8955" y="18989"/>
                    <a:pt x="8718" y="19170"/>
                    <a:pt x="8425" y="19170"/>
                  </a:cubicBezTo>
                  <a:cubicBezTo>
                    <a:pt x="8132" y="19170"/>
                    <a:pt x="7894" y="18989"/>
                    <a:pt x="7894" y="18766"/>
                  </a:cubicBezTo>
                  <a:cubicBezTo>
                    <a:pt x="7894" y="18543"/>
                    <a:pt x="8132" y="18363"/>
                    <a:pt x="8425" y="18363"/>
                  </a:cubicBezTo>
                  <a:cubicBezTo>
                    <a:pt x="8718" y="18363"/>
                    <a:pt x="8955" y="18543"/>
                    <a:pt x="8955" y="18766"/>
                  </a:cubicBezTo>
                  <a:close/>
                  <a:moveTo>
                    <a:pt x="8955" y="13710"/>
                  </a:moveTo>
                  <a:cubicBezTo>
                    <a:pt x="8955" y="13933"/>
                    <a:pt x="8718" y="14113"/>
                    <a:pt x="8425" y="14113"/>
                  </a:cubicBezTo>
                  <a:cubicBezTo>
                    <a:pt x="8132" y="14113"/>
                    <a:pt x="7894" y="13933"/>
                    <a:pt x="7894" y="13710"/>
                  </a:cubicBezTo>
                  <a:cubicBezTo>
                    <a:pt x="7894" y="13487"/>
                    <a:pt x="8132" y="13307"/>
                    <a:pt x="8425" y="13307"/>
                  </a:cubicBezTo>
                  <a:cubicBezTo>
                    <a:pt x="8718" y="13307"/>
                    <a:pt x="8955" y="13487"/>
                    <a:pt x="8955" y="13710"/>
                  </a:cubicBezTo>
                  <a:close/>
                  <a:moveTo>
                    <a:pt x="8955" y="8654"/>
                  </a:moveTo>
                  <a:cubicBezTo>
                    <a:pt x="8955" y="8877"/>
                    <a:pt x="8718" y="9057"/>
                    <a:pt x="8425" y="9057"/>
                  </a:cubicBezTo>
                  <a:cubicBezTo>
                    <a:pt x="8132" y="9057"/>
                    <a:pt x="7894" y="8877"/>
                    <a:pt x="7894" y="8654"/>
                  </a:cubicBezTo>
                  <a:cubicBezTo>
                    <a:pt x="7894" y="8431"/>
                    <a:pt x="8132" y="8251"/>
                    <a:pt x="8425" y="8251"/>
                  </a:cubicBezTo>
                  <a:cubicBezTo>
                    <a:pt x="8718" y="8251"/>
                    <a:pt x="8955" y="8431"/>
                    <a:pt x="8955" y="8654"/>
                  </a:cubicBezTo>
                  <a:close/>
                  <a:moveTo>
                    <a:pt x="20908" y="20152"/>
                  </a:moveTo>
                  <a:cubicBezTo>
                    <a:pt x="20908" y="20660"/>
                    <a:pt x="20364" y="21073"/>
                    <a:pt x="19695" y="21073"/>
                  </a:cubicBezTo>
                  <a:lnTo>
                    <a:pt x="11146" y="21073"/>
                  </a:lnTo>
                  <a:lnTo>
                    <a:pt x="11146" y="4767"/>
                  </a:lnTo>
                  <a:lnTo>
                    <a:pt x="12782" y="6088"/>
                  </a:lnTo>
                  <a:cubicBezTo>
                    <a:pt x="12899" y="6182"/>
                    <a:pt x="13061" y="6236"/>
                    <a:pt x="13228" y="6236"/>
                  </a:cubicBezTo>
                  <a:cubicBezTo>
                    <a:pt x="13394" y="6236"/>
                    <a:pt x="13550" y="6185"/>
                    <a:pt x="13666" y="6094"/>
                  </a:cubicBezTo>
                  <a:lnTo>
                    <a:pt x="18327" y="2442"/>
                  </a:lnTo>
                  <a:cubicBezTo>
                    <a:pt x="18351" y="2424"/>
                    <a:pt x="18371" y="2405"/>
                    <a:pt x="18389" y="2385"/>
                  </a:cubicBezTo>
                  <a:lnTo>
                    <a:pt x="19696" y="2385"/>
                  </a:lnTo>
                  <a:cubicBezTo>
                    <a:pt x="20364" y="2385"/>
                    <a:pt x="20908" y="2799"/>
                    <a:pt x="20908" y="3307"/>
                  </a:cubicBezTo>
                  <a:lnTo>
                    <a:pt x="20908" y="20152"/>
                  </a:lnTo>
                  <a:cubicBezTo>
                    <a:pt x="20908" y="20152"/>
                    <a:pt x="20908" y="20152"/>
                    <a:pt x="20908" y="20152"/>
                  </a:cubicBezTo>
                  <a:close/>
                  <a:moveTo>
                    <a:pt x="9032" y="2385"/>
                  </a:moveTo>
                  <a:lnTo>
                    <a:pt x="8340" y="1859"/>
                  </a:lnTo>
                  <a:lnTo>
                    <a:pt x="6589" y="527"/>
                  </a:lnTo>
                  <a:lnTo>
                    <a:pt x="15011" y="527"/>
                  </a:lnTo>
                  <a:lnTo>
                    <a:pt x="13260" y="1859"/>
                  </a:lnTo>
                  <a:lnTo>
                    <a:pt x="12568" y="2385"/>
                  </a:lnTo>
                  <a:lnTo>
                    <a:pt x="10799" y="3730"/>
                  </a:lnTo>
                  <a:cubicBezTo>
                    <a:pt x="10799" y="3730"/>
                    <a:pt x="9032" y="2385"/>
                    <a:pt x="9032" y="2385"/>
                  </a:cubicBezTo>
                  <a:close/>
                  <a:moveTo>
                    <a:pt x="10454" y="21073"/>
                  </a:moveTo>
                  <a:lnTo>
                    <a:pt x="1905" y="21073"/>
                  </a:lnTo>
                  <a:cubicBezTo>
                    <a:pt x="1236" y="21073"/>
                    <a:pt x="693" y="20660"/>
                    <a:pt x="693" y="20152"/>
                  </a:cubicBezTo>
                  <a:lnTo>
                    <a:pt x="693" y="3307"/>
                  </a:lnTo>
                  <a:cubicBezTo>
                    <a:pt x="693" y="2799"/>
                    <a:pt x="1236" y="2385"/>
                    <a:pt x="1905" y="2385"/>
                  </a:cubicBezTo>
                  <a:lnTo>
                    <a:pt x="3211" y="2385"/>
                  </a:lnTo>
                  <a:cubicBezTo>
                    <a:pt x="3230" y="2406"/>
                    <a:pt x="3250" y="2424"/>
                    <a:pt x="3273" y="2442"/>
                  </a:cubicBezTo>
                  <a:lnTo>
                    <a:pt x="7934" y="6094"/>
                  </a:lnTo>
                  <a:cubicBezTo>
                    <a:pt x="8050" y="6185"/>
                    <a:pt x="8206" y="6236"/>
                    <a:pt x="8372" y="6236"/>
                  </a:cubicBezTo>
                  <a:cubicBezTo>
                    <a:pt x="8539" y="6236"/>
                    <a:pt x="8702" y="6182"/>
                    <a:pt x="8817" y="6089"/>
                  </a:cubicBezTo>
                  <a:lnTo>
                    <a:pt x="10454" y="4767"/>
                  </a:lnTo>
                  <a:cubicBezTo>
                    <a:pt x="10454" y="4767"/>
                    <a:pt x="10454" y="21073"/>
                    <a:pt x="10454" y="21073"/>
                  </a:cubicBezTo>
                  <a:close/>
                  <a:moveTo>
                    <a:pt x="4146" y="1859"/>
                  </a:moveTo>
                  <a:lnTo>
                    <a:pt x="5750" y="639"/>
                  </a:lnTo>
                  <a:lnTo>
                    <a:pt x="7326" y="1859"/>
                  </a:lnTo>
                  <a:lnTo>
                    <a:pt x="8006" y="2385"/>
                  </a:lnTo>
                  <a:lnTo>
                    <a:pt x="10276" y="4142"/>
                  </a:lnTo>
                  <a:lnTo>
                    <a:pt x="8372" y="5680"/>
                  </a:lnTo>
                  <a:lnTo>
                    <a:pt x="4165" y="2385"/>
                  </a:lnTo>
                  <a:lnTo>
                    <a:pt x="3815" y="2110"/>
                  </a:lnTo>
                  <a:cubicBezTo>
                    <a:pt x="3815" y="2110"/>
                    <a:pt x="4146" y="1859"/>
                    <a:pt x="4146" y="1859"/>
                  </a:cubicBezTo>
                  <a:close/>
                  <a:moveTo>
                    <a:pt x="15856" y="644"/>
                  </a:moveTo>
                  <a:lnTo>
                    <a:pt x="17453" y="1859"/>
                  </a:lnTo>
                  <a:lnTo>
                    <a:pt x="17786" y="2110"/>
                  </a:lnTo>
                  <a:lnTo>
                    <a:pt x="17434" y="2385"/>
                  </a:lnTo>
                  <a:lnTo>
                    <a:pt x="13229" y="5681"/>
                  </a:lnTo>
                  <a:lnTo>
                    <a:pt x="11458" y="4250"/>
                  </a:lnTo>
                  <a:lnTo>
                    <a:pt x="13732" y="2385"/>
                  </a:lnTo>
                  <a:lnTo>
                    <a:pt x="14375" y="1859"/>
                  </a:lnTo>
                  <a:cubicBezTo>
                    <a:pt x="14375" y="1859"/>
                    <a:pt x="15856" y="644"/>
                    <a:pt x="15856" y="644"/>
                  </a:cubicBezTo>
                  <a:close/>
                  <a:moveTo>
                    <a:pt x="19695" y="1859"/>
                  </a:moveTo>
                  <a:lnTo>
                    <a:pt x="18409" y="1859"/>
                  </a:lnTo>
                  <a:cubicBezTo>
                    <a:pt x="18384" y="1828"/>
                    <a:pt x="18355" y="1799"/>
                    <a:pt x="18320" y="1773"/>
                  </a:cubicBezTo>
                  <a:lnTo>
                    <a:pt x="16287" y="226"/>
                  </a:lnTo>
                  <a:cubicBezTo>
                    <a:pt x="16250" y="197"/>
                    <a:pt x="16208" y="174"/>
                    <a:pt x="16162" y="154"/>
                  </a:cubicBezTo>
                  <a:cubicBezTo>
                    <a:pt x="16105" y="60"/>
                    <a:pt x="15984" y="0"/>
                    <a:pt x="15847" y="0"/>
                  </a:cubicBezTo>
                  <a:lnTo>
                    <a:pt x="5751" y="0"/>
                  </a:lnTo>
                  <a:cubicBezTo>
                    <a:pt x="5616" y="0"/>
                    <a:pt x="5495" y="60"/>
                    <a:pt x="5438" y="153"/>
                  </a:cubicBezTo>
                  <a:cubicBezTo>
                    <a:pt x="5393" y="173"/>
                    <a:pt x="5350" y="197"/>
                    <a:pt x="5313" y="226"/>
                  </a:cubicBezTo>
                  <a:lnTo>
                    <a:pt x="3280" y="1773"/>
                  </a:lnTo>
                  <a:cubicBezTo>
                    <a:pt x="3245" y="1799"/>
                    <a:pt x="3216" y="1828"/>
                    <a:pt x="3191" y="1858"/>
                  </a:cubicBezTo>
                  <a:lnTo>
                    <a:pt x="1905" y="1858"/>
                  </a:lnTo>
                  <a:cubicBezTo>
                    <a:pt x="855" y="1858"/>
                    <a:pt x="0" y="2508"/>
                    <a:pt x="0" y="3307"/>
                  </a:cubicBezTo>
                  <a:lnTo>
                    <a:pt x="0" y="20152"/>
                  </a:lnTo>
                  <a:cubicBezTo>
                    <a:pt x="0" y="20950"/>
                    <a:pt x="855" y="21600"/>
                    <a:pt x="1905" y="21600"/>
                  </a:cubicBezTo>
                  <a:lnTo>
                    <a:pt x="10799" y="21600"/>
                  </a:lnTo>
                  <a:lnTo>
                    <a:pt x="19695" y="21600"/>
                  </a:lnTo>
                  <a:cubicBezTo>
                    <a:pt x="20745" y="21600"/>
                    <a:pt x="21600" y="20950"/>
                    <a:pt x="21600" y="20152"/>
                  </a:cubicBezTo>
                  <a:lnTo>
                    <a:pt x="21600" y="3307"/>
                  </a:lnTo>
                  <a:cubicBezTo>
                    <a:pt x="21600" y="2508"/>
                    <a:pt x="20745" y="1859"/>
                    <a:pt x="19695" y="1859"/>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sp>
          <p:nvSpPr>
            <p:cNvPr id="578" name="Google Shape;578;p37"/>
            <p:cNvSpPr/>
            <p:nvPr/>
          </p:nvSpPr>
          <p:spPr>
            <a:xfrm>
              <a:off x="0" y="0"/>
              <a:ext cx="2799464" cy="2799471"/>
            </a:xfrm>
            <a:custGeom>
              <a:avLst/>
              <a:gdLst/>
              <a:ahLst/>
              <a:cxnLst/>
              <a:rect l="l" t="t" r="r" b="b"/>
              <a:pathLst>
                <a:path w="21600" h="21600" extrusionOk="0">
                  <a:moveTo>
                    <a:pt x="10800" y="21330"/>
                  </a:moveTo>
                  <a:cubicBezTo>
                    <a:pt x="4985" y="21330"/>
                    <a:pt x="270" y="16616"/>
                    <a:pt x="270" y="10800"/>
                  </a:cubicBezTo>
                  <a:cubicBezTo>
                    <a:pt x="270" y="4984"/>
                    <a:pt x="4985" y="270"/>
                    <a:pt x="10800" y="270"/>
                  </a:cubicBezTo>
                  <a:cubicBezTo>
                    <a:pt x="16616" y="270"/>
                    <a:pt x="21330" y="4984"/>
                    <a:pt x="21330" y="10800"/>
                  </a:cubicBezTo>
                  <a:cubicBezTo>
                    <a:pt x="21330" y="16616"/>
                    <a:pt x="16616" y="21330"/>
                    <a:pt x="10800" y="21330"/>
                  </a:cubicBezTo>
                  <a:close/>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grpSp>
      <p:grpSp>
        <p:nvGrpSpPr>
          <p:cNvPr id="579" name="Google Shape;579;p37"/>
          <p:cNvGrpSpPr/>
          <p:nvPr/>
        </p:nvGrpSpPr>
        <p:grpSpPr>
          <a:xfrm>
            <a:off x="9367755" y="3024341"/>
            <a:ext cx="1225211" cy="1225214"/>
            <a:chOff x="0" y="0"/>
            <a:chExt cx="2799464" cy="2799471"/>
          </a:xfrm>
        </p:grpSpPr>
        <p:sp>
          <p:nvSpPr>
            <p:cNvPr id="580" name="Google Shape;580;p37"/>
            <p:cNvSpPr/>
            <p:nvPr/>
          </p:nvSpPr>
          <p:spPr>
            <a:xfrm>
              <a:off x="558800" y="558800"/>
              <a:ext cx="1682254" cy="1677566"/>
            </a:xfrm>
            <a:custGeom>
              <a:avLst/>
              <a:gdLst/>
              <a:ahLst/>
              <a:cxnLst/>
              <a:rect l="l" t="t" r="r" b="b"/>
              <a:pathLst>
                <a:path w="21600" h="21600" extrusionOk="0">
                  <a:moveTo>
                    <a:pt x="16020" y="16559"/>
                  </a:moveTo>
                  <a:lnTo>
                    <a:pt x="16572" y="16005"/>
                  </a:lnTo>
                  <a:lnTo>
                    <a:pt x="20793" y="20238"/>
                  </a:lnTo>
                  <a:lnTo>
                    <a:pt x="20241" y="20791"/>
                  </a:lnTo>
                  <a:cubicBezTo>
                    <a:pt x="20241" y="20791"/>
                    <a:pt x="16020" y="16559"/>
                    <a:pt x="16020" y="16559"/>
                  </a:cubicBezTo>
                  <a:close/>
                  <a:moveTo>
                    <a:pt x="571" y="8730"/>
                  </a:moveTo>
                  <a:cubicBezTo>
                    <a:pt x="571" y="4232"/>
                    <a:pt x="4220" y="572"/>
                    <a:pt x="8706" y="572"/>
                  </a:cubicBezTo>
                  <a:cubicBezTo>
                    <a:pt x="13192" y="572"/>
                    <a:pt x="16841" y="4232"/>
                    <a:pt x="16841" y="8730"/>
                  </a:cubicBezTo>
                  <a:cubicBezTo>
                    <a:pt x="16841" y="13228"/>
                    <a:pt x="13192" y="16888"/>
                    <a:pt x="8706" y="16888"/>
                  </a:cubicBezTo>
                  <a:cubicBezTo>
                    <a:pt x="4220" y="16888"/>
                    <a:pt x="571" y="13228"/>
                    <a:pt x="571" y="8730"/>
                  </a:cubicBezTo>
                  <a:close/>
                  <a:moveTo>
                    <a:pt x="16572" y="15196"/>
                  </a:moveTo>
                  <a:lnTo>
                    <a:pt x="16064" y="15705"/>
                  </a:lnTo>
                  <a:lnTo>
                    <a:pt x="15056" y="14693"/>
                  </a:lnTo>
                  <a:cubicBezTo>
                    <a:pt x="16515" y="13131"/>
                    <a:pt x="17412" y="11034"/>
                    <a:pt x="17412" y="8730"/>
                  </a:cubicBezTo>
                  <a:cubicBezTo>
                    <a:pt x="17412" y="3916"/>
                    <a:pt x="13506" y="0"/>
                    <a:pt x="8706" y="0"/>
                  </a:cubicBezTo>
                  <a:cubicBezTo>
                    <a:pt x="3905" y="0"/>
                    <a:pt x="0" y="3916"/>
                    <a:pt x="0" y="8730"/>
                  </a:cubicBezTo>
                  <a:cubicBezTo>
                    <a:pt x="0" y="13544"/>
                    <a:pt x="3905" y="17461"/>
                    <a:pt x="8706" y="17461"/>
                  </a:cubicBezTo>
                  <a:cubicBezTo>
                    <a:pt x="11004" y="17461"/>
                    <a:pt x="13095" y="16561"/>
                    <a:pt x="14652" y="15098"/>
                  </a:cubicBezTo>
                  <a:lnTo>
                    <a:pt x="15661" y="16109"/>
                  </a:lnTo>
                  <a:lnTo>
                    <a:pt x="15213" y="16559"/>
                  </a:lnTo>
                  <a:lnTo>
                    <a:pt x="20241" y="21600"/>
                  </a:lnTo>
                  <a:lnTo>
                    <a:pt x="21600" y="20238"/>
                  </a:lnTo>
                  <a:cubicBezTo>
                    <a:pt x="21600" y="20238"/>
                    <a:pt x="16572" y="15196"/>
                    <a:pt x="16572" y="15196"/>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sp>
          <p:nvSpPr>
            <p:cNvPr id="581" name="Google Shape;581;p37"/>
            <p:cNvSpPr/>
            <p:nvPr/>
          </p:nvSpPr>
          <p:spPr>
            <a:xfrm>
              <a:off x="0" y="0"/>
              <a:ext cx="2799464" cy="2799471"/>
            </a:xfrm>
            <a:custGeom>
              <a:avLst/>
              <a:gdLst/>
              <a:ahLst/>
              <a:cxnLst/>
              <a:rect l="l" t="t" r="r" b="b"/>
              <a:pathLst>
                <a:path w="21600" h="21600" extrusionOk="0">
                  <a:moveTo>
                    <a:pt x="10800" y="21330"/>
                  </a:moveTo>
                  <a:cubicBezTo>
                    <a:pt x="4985" y="21330"/>
                    <a:pt x="270" y="16616"/>
                    <a:pt x="270" y="10800"/>
                  </a:cubicBezTo>
                  <a:cubicBezTo>
                    <a:pt x="270" y="4984"/>
                    <a:pt x="4985" y="270"/>
                    <a:pt x="10800" y="270"/>
                  </a:cubicBezTo>
                  <a:cubicBezTo>
                    <a:pt x="16616" y="270"/>
                    <a:pt x="21330" y="4984"/>
                    <a:pt x="21330" y="10800"/>
                  </a:cubicBezTo>
                  <a:cubicBezTo>
                    <a:pt x="21330" y="16616"/>
                    <a:pt x="16616" y="21330"/>
                    <a:pt x="10800" y="21330"/>
                  </a:cubicBezTo>
                  <a:close/>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67">
                                            <p:txEl>
                                              <p:pRg st="0" end="0"/>
                                            </p:txEl>
                                          </p:spTgt>
                                        </p:tgtEl>
                                        <p:attrNameLst>
                                          <p:attrName>style.visibility</p:attrName>
                                        </p:attrNameLst>
                                      </p:cBhvr>
                                      <p:to>
                                        <p:strVal val="visible"/>
                                      </p:to>
                                    </p:set>
                                    <p:animEffect transition="in" filter="fade">
                                      <p:cBhvr>
                                        <p:cTn id="7" dur="500"/>
                                        <p:tgtEl>
                                          <p:spTgt spid="56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64">
                                            <p:txEl>
                                              <p:pRg st="0" end="0"/>
                                            </p:txEl>
                                          </p:spTgt>
                                        </p:tgtEl>
                                        <p:attrNameLst>
                                          <p:attrName>style.visibility</p:attrName>
                                        </p:attrNameLst>
                                      </p:cBhvr>
                                      <p:to>
                                        <p:strVal val="visible"/>
                                      </p:to>
                                    </p:set>
                                    <p:animEffect transition="in" filter="fade">
                                      <p:cBhvr>
                                        <p:cTn id="10" dur="500"/>
                                        <p:tgtEl>
                                          <p:spTgt spid="564">
                                            <p:txEl>
                                              <p:pRg st="0" end="0"/>
                                            </p:txEl>
                                          </p:spTgt>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568">
                                            <p:txEl>
                                              <p:pRg st="1" end="1"/>
                                            </p:txEl>
                                          </p:spTgt>
                                        </p:tgtEl>
                                        <p:attrNameLst>
                                          <p:attrName>style.visibility</p:attrName>
                                        </p:attrNameLst>
                                      </p:cBhvr>
                                      <p:to>
                                        <p:strVal val="visible"/>
                                      </p:to>
                                    </p:set>
                                    <p:animEffect transition="in" filter="fade">
                                      <p:cBhvr>
                                        <p:cTn id="13" dur="500"/>
                                        <p:tgtEl>
                                          <p:spTgt spid="568">
                                            <p:txEl>
                                              <p:pRg st="1" end="1"/>
                                            </p:txEl>
                                          </p:spTgt>
                                        </p:tgtEl>
                                      </p:cBhvr>
                                    </p:animEffect>
                                  </p:childTnLst>
                                </p:cTn>
                              </p:par>
                              <p:par>
                                <p:cTn id="14" presetID="10" presetClass="entr" presetSubtype="0" fill="hold" nodeType="withEffect">
                                  <p:stCondLst>
                                    <p:cond delay="500"/>
                                  </p:stCondLst>
                                  <p:childTnLst>
                                    <p:set>
                                      <p:cBhvr>
                                        <p:cTn id="15" dur="1" fill="hold">
                                          <p:stCondLst>
                                            <p:cond delay="0"/>
                                          </p:stCondLst>
                                        </p:cTn>
                                        <p:tgtEl>
                                          <p:spTgt spid="565">
                                            <p:txEl>
                                              <p:pRg st="0" end="0"/>
                                            </p:txEl>
                                          </p:spTgt>
                                        </p:tgtEl>
                                        <p:attrNameLst>
                                          <p:attrName>style.visibility</p:attrName>
                                        </p:attrNameLst>
                                      </p:cBhvr>
                                      <p:to>
                                        <p:strVal val="visible"/>
                                      </p:to>
                                    </p:set>
                                    <p:animEffect transition="in" filter="fade">
                                      <p:cBhvr>
                                        <p:cTn id="16" dur="500"/>
                                        <p:tgtEl>
                                          <p:spTgt spid="565">
                                            <p:txEl>
                                              <p:pRg st="0" end="0"/>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569">
                                            <p:txEl>
                                              <p:pRg st="0" end="0"/>
                                            </p:txEl>
                                          </p:spTgt>
                                        </p:tgtEl>
                                        <p:attrNameLst>
                                          <p:attrName>style.visibility</p:attrName>
                                        </p:attrNameLst>
                                      </p:cBhvr>
                                      <p:to>
                                        <p:strVal val="visible"/>
                                      </p:to>
                                    </p:set>
                                    <p:animEffect transition="in" filter="fade">
                                      <p:cBhvr>
                                        <p:cTn id="20" dur="500"/>
                                        <p:tgtEl>
                                          <p:spTgt spid="569">
                                            <p:txEl>
                                              <p:pRg st="0" end="0"/>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66">
                                            <p:txEl>
                                              <p:pRg st="0" end="0"/>
                                            </p:txEl>
                                          </p:spTgt>
                                        </p:tgtEl>
                                        <p:attrNameLst>
                                          <p:attrName>style.visibility</p:attrName>
                                        </p:attrNameLst>
                                      </p:cBhvr>
                                      <p:to>
                                        <p:strVal val="visible"/>
                                      </p:to>
                                    </p:set>
                                    <p:animEffect transition="in" filter="fade">
                                      <p:cBhvr>
                                        <p:cTn id="23" dur="500"/>
                                        <p:tgtEl>
                                          <p:spTgt spid="56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38"/>
          <p:cNvSpPr txBox="1">
            <a:spLocks noGrp="1"/>
          </p:cNvSpPr>
          <p:nvPr>
            <p:ph type="body" idx="5"/>
          </p:nvPr>
        </p:nvSpPr>
        <p:spPr>
          <a:xfrm>
            <a:off x="4141865" y="320463"/>
            <a:ext cx="7157005" cy="1944687"/>
          </a:xfrm>
          <a:prstGeom prst="rect">
            <a:avLst/>
          </a:prstGeom>
          <a:noFill/>
          <a:ln>
            <a:noFill/>
          </a:ln>
        </p:spPr>
        <p:txBody>
          <a:bodyPr spcFirstLastPara="1" wrap="square" lIns="91425" tIns="45700" rIns="91425" bIns="45700" anchor="ctr" anchorCtr="0">
            <a:noAutofit/>
          </a:bodyPr>
          <a:lstStyle/>
          <a:p>
            <a:pPr marL="0" lvl="0" indent="0" algn="just" rtl="0">
              <a:lnSpc>
                <a:spcPct val="120000"/>
              </a:lnSpc>
              <a:spcBef>
                <a:spcPts val="0"/>
              </a:spcBef>
              <a:spcAft>
                <a:spcPts val="0"/>
              </a:spcAft>
              <a:buClr>
                <a:schemeClr val="lt1"/>
              </a:buClr>
              <a:buSzPts val="1700"/>
              <a:buNone/>
            </a:pPr>
            <a:r>
              <a:rPr lang="en-US"/>
              <a:t>We offer reliable and efficient personalised solutions, supported by a comprehensive online tracking and control system to achieve complete transparency and peace of mind.</a:t>
            </a:r>
            <a:endParaRPr/>
          </a:p>
        </p:txBody>
      </p:sp>
      <p:sp>
        <p:nvSpPr>
          <p:cNvPr id="588" name="Google Shape;588;p38"/>
          <p:cNvSpPr txBox="1">
            <a:spLocks noGrp="1"/>
          </p:cNvSpPr>
          <p:nvPr>
            <p:ph type="body" idx="6"/>
          </p:nvPr>
        </p:nvSpPr>
        <p:spPr>
          <a:xfrm>
            <a:off x="143415" y="594776"/>
            <a:ext cx="3223705" cy="1396061"/>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lt1"/>
              </a:buClr>
              <a:buSzPts val="4400"/>
              <a:buNone/>
            </a:pPr>
            <a:r>
              <a:rPr lang="en-US" cap="small"/>
              <a:t>Our Services</a:t>
            </a:r>
            <a:endParaRPr cap="small"/>
          </a:p>
        </p:txBody>
      </p:sp>
      <p:sp>
        <p:nvSpPr>
          <p:cNvPr id="589" name="Google Shape;589;p38"/>
          <p:cNvSpPr txBox="1">
            <a:spLocks noGrp="1"/>
          </p:cNvSpPr>
          <p:nvPr>
            <p:ph type="body" idx="7"/>
          </p:nvPr>
        </p:nvSpPr>
        <p:spPr>
          <a:xfrm>
            <a:off x="653145" y="5045454"/>
            <a:ext cx="3253839" cy="1461799"/>
          </a:xfrm>
          <a:prstGeom prst="rect">
            <a:avLst/>
          </a:prstGeom>
          <a:noFill/>
          <a:ln>
            <a:noFill/>
          </a:ln>
        </p:spPr>
        <p:txBody>
          <a:bodyPr spcFirstLastPara="1" wrap="square" lIns="91425" tIns="45700" rIns="91425" bIns="45700" anchor="t" anchorCtr="0">
            <a:noAutofit/>
          </a:bodyPr>
          <a:lstStyle/>
          <a:p>
            <a:pPr marL="0" lvl="0" indent="0" algn="just" rtl="0">
              <a:lnSpc>
                <a:spcPct val="120000"/>
              </a:lnSpc>
              <a:spcBef>
                <a:spcPts val="0"/>
              </a:spcBef>
              <a:spcAft>
                <a:spcPts val="0"/>
              </a:spcAft>
              <a:buClr>
                <a:schemeClr val="dk1"/>
              </a:buClr>
              <a:buSzPts val="1500"/>
              <a:buNone/>
            </a:pPr>
            <a:r>
              <a:rPr lang="en-US" sz="1500" dirty="0">
                <a:latin typeface="Open Sans Light" panose="020B0306030504020204" pitchFamily="34" charset="0"/>
                <a:ea typeface="Open Sans Light" panose="020B0306030504020204" pitchFamily="34" charset="0"/>
                <a:cs typeface="Open Sans Light" panose="020B0306030504020204" pitchFamily="34" charset="0"/>
              </a:rPr>
              <a:t>Our warehousing solutions combine modern technologies, experience, and knowledge, </a:t>
            </a:r>
            <a:r>
              <a:rPr lang="en-US" sz="1500" dirty="0" err="1">
                <a:latin typeface="Open Sans Light" panose="020B0306030504020204" pitchFamily="34" charset="0"/>
                <a:ea typeface="Open Sans Light" panose="020B0306030504020204" pitchFamily="34" charset="0"/>
                <a:cs typeface="Open Sans Light" panose="020B0306030504020204" pitchFamily="34" charset="0"/>
              </a:rPr>
              <a:t>optimising</a:t>
            </a:r>
            <a:r>
              <a:rPr lang="en-US" sz="1500" dirty="0">
                <a:latin typeface="Open Sans Light" panose="020B0306030504020204" pitchFamily="34" charset="0"/>
                <a:ea typeface="Open Sans Light" panose="020B0306030504020204" pitchFamily="34" charset="0"/>
                <a:cs typeface="Open Sans Light" panose="020B0306030504020204" pitchFamily="34" charset="0"/>
              </a:rPr>
              <a:t> the efficiency of supply chains and reducing the waiting time.</a:t>
            </a:r>
            <a:endParaRPr sz="15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90" name="Google Shape;590;p38"/>
          <p:cNvSpPr txBox="1">
            <a:spLocks noGrp="1"/>
          </p:cNvSpPr>
          <p:nvPr>
            <p:ph type="body" idx="8"/>
          </p:nvPr>
        </p:nvSpPr>
        <p:spPr>
          <a:xfrm>
            <a:off x="4748947" y="5045454"/>
            <a:ext cx="2762196" cy="1461799"/>
          </a:xfrm>
          <a:prstGeom prst="rect">
            <a:avLst/>
          </a:prstGeom>
          <a:noFill/>
          <a:ln>
            <a:noFill/>
          </a:ln>
        </p:spPr>
        <p:txBody>
          <a:bodyPr spcFirstLastPara="1" wrap="square" lIns="91425" tIns="45700" rIns="91425" bIns="45700" anchor="t" anchorCtr="0">
            <a:noAutofit/>
          </a:bodyPr>
          <a:lstStyle/>
          <a:p>
            <a:pPr marL="0" lvl="0" indent="0" algn="just" rtl="0">
              <a:lnSpc>
                <a:spcPct val="120000"/>
              </a:lnSpc>
              <a:spcBef>
                <a:spcPts val="0"/>
              </a:spcBef>
              <a:spcAft>
                <a:spcPts val="0"/>
              </a:spcAft>
              <a:buClr>
                <a:schemeClr val="dk1"/>
              </a:buClr>
              <a:buSzPts val="1500"/>
              <a:buNone/>
            </a:pPr>
            <a:r>
              <a:rPr lang="en-US" sz="1500" dirty="0">
                <a:latin typeface="Open Sans Light" panose="020B0306030504020204" pitchFamily="34" charset="0"/>
                <a:ea typeface="Open Sans Light" panose="020B0306030504020204" pitchFamily="34" charset="0"/>
                <a:cs typeface="Open Sans Light" panose="020B0306030504020204" pitchFamily="34" charset="0"/>
              </a:rPr>
              <a:t>Our reliable and balanced business approach ensures consistency and makes the reality meet the expectations.</a:t>
            </a:r>
            <a:endParaRPr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91" name="Google Shape;591;p38"/>
          <p:cNvSpPr txBox="1">
            <a:spLocks noGrp="1"/>
          </p:cNvSpPr>
          <p:nvPr>
            <p:ph type="body" idx="9"/>
          </p:nvPr>
        </p:nvSpPr>
        <p:spPr>
          <a:xfrm>
            <a:off x="8608422" y="5045454"/>
            <a:ext cx="2690447" cy="1461799"/>
          </a:xfrm>
          <a:prstGeom prst="rect">
            <a:avLst/>
          </a:prstGeom>
          <a:noFill/>
          <a:ln>
            <a:noFill/>
          </a:ln>
        </p:spPr>
        <p:txBody>
          <a:bodyPr spcFirstLastPara="1" wrap="square" lIns="91425" tIns="45700" rIns="91425" bIns="45700" anchor="t" anchorCtr="0">
            <a:noAutofit/>
          </a:bodyPr>
          <a:lstStyle/>
          <a:p>
            <a:pPr marL="0" lvl="0" indent="0" algn="just" rtl="0">
              <a:lnSpc>
                <a:spcPct val="120000"/>
              </a:lnSpc>
              <a:spcBef>
                <a:spcPts val="0"/>
              </a:spcBef>
              <a:spcAft>
                <a:spcPts val="0"/>
              </a:spcAft>
              <a:buClr>
                <a:schemeClr val="dk1"/>
              </a:buClr>
              <a:buSzPts val="1500"/>
              <a:buNone/>
            </a:pPr>
            <a:r>
              <a:rPr lang="en-US" sz="1500" dirty="0">
                <a:latin typeface="Open Sans Light" panose="020B0306030504020204" pitchFamily="34" charset="0"/>
                <a:ea typeface="Open Sans Light" panose="020B0306030504020204" pitchFamily="34" charset="0"/>
                <a:cs typeface="Open Sans Light" panose="020B0306030504020204" pitchFamily="34" charset="0"/>
              </a:rPr>
              <a:t>Our team of experts will review your products, apply for the appropriate licenses, and agree on all fees.</a:t>
            </a:r>
            <a:endParaRPr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92" name="Google Shape;592;p38"/>
          <p:cNvSpPr txBox="1">
            <a:spLocks noGrp="1"/>
          </p:cNvSpPr>
          <p:nvPr>
            <p:ph type="body" idx="14"/>
          </p:nvPr>
        </p:nvSpPr>
        <p:spPr>
          <a:xfrm>
            <a:off x="1099475" y="4554401"/>
            <a:ext cx="2408562" cy="564297"/>
          </a:xfrm>
          <a:prstGeom prst="rect">
            <a:avLst/>
          </a:prstGeom>
          <a:noFill/>
          <a:ln>
            <a:noFill/>
          </a:ln>
        </p:spPr>
        <p:txBody>
          <a:bodyPr spcFirstLastPara="1" wrap="square" lIns="91425" tIns="45700" rIns="91425" bIns="45700" anchor="ctr" anchorCtr="0">
            <a:noAutofit/>
          </a:bodyPr>
          <a:lstStyle/>
          <a:p>
            <a:pPr marL="0" lvl="0" indent="0" algn="ctr" rtl="0">
              <a:lnSpc>
                <a:spcPct val="120000"/>
              </a:lnSpc>
              <a:spcBef>
                <a:spcPts val="0"/>
              </a:spcBef>
              <a:spcAft>
                <a:spcPts val="0"/>
              </a:spcAft>
              <a:buClr>
                <a:schemeClr val="dk1"/>
              </a:buClr>
              <a:buSzPts val="2400"/>
              <a:buNone/>
            </a:pPr>
            <a:r>
              <a:rPr lang="en-US"/>
              <a:t>Warehouses</a:t>
            </a:r>
            <a:endParaRPr/>
          </a:p>
        </p:txBody>
      </p:sp>
      <p:sp>
        <p:nvSpPr>
          <p:cNvPr id="593" name="Google Shape;593;p38"/>
          <p:cNvSpPr txBox="1">
            <a:spLocks noGrp="1"/>
          </p:cNvSpPr>
          <p:nvPr>
            <p:ph type="body" idx="15"/>
          </p:nvPr>
        </p:nvSpPr>
        <p:spPr>
          <a:xfrm>
            <a:off x="4683631" y="4554401"/>
            <a:ext cx="2905887" cy="564297"/>
          </a:xfrm>
          <a:prstGeom prst="rect">
            <a:avLst/>
          </a:prstGeom>
          <a:noFill/>
          <a:ln>
            <a:noFill/>
          </a:ln>
        </p:spPr>
        <p:txBody>
          <a:bodyPr spcFirstLastPara="1" wrap="square" lIns="91425" tIns="45700" rIns="91425" bIns="45700" anchor="ctr" anchorCtr="0">
            <a:noAutofit/>
          </a:bodyPr>
          <a:lstStyle/>
          <a:p>
            <a:pPr marL="0" lvl="0" indent="0" algn="ctr" rtl="0">
              <a:lnSpc>
                <a:spcPct val="120000"/>
              </a:lnSpc>
              <a:spcBef>
                <a:spcPts val="0"/>
              </a:spcBef>
              <a:spcAft>
                <a:spcPts val="0"/>
              </a:spcAft>
              <a:buClr>
                <a:schemeClr val="dk1"/>
              </a:buClr>
              <a:buSzPts val="2400"/>
              <a:buNone/>
            </a:pPr>
            <a:r>
              <a:rPr lang="en-US"/>
              <a:t>Contract Logistics</a:t>
            </a:r>
            <a:endParaRPr/>
          </a:p>
        </p:txBody>
      </p:sp>
      <p:sp>
        <p:nvSpPr>
          <p:cNvPr id="594" name="Google Shape;594;p38"/>
          <p:cNvSpPr txBox="1">
            <a:spLocks noGrp="1"/>
          </p:cNvSpPr>
          <p:nvPr>
            <p:ph type="body" idx="16"/>
          </p:nvPr>
        </p:nvSpPr>
        <p:spPr>
          <a:xfrm>
            <a:off x="8374107" y="4554401"/>
            <a:ext cx="3174274" cy="564297"/>
          </a:xfrm>
          <a:prstGeom prst="rect">
            <a:avLst/>
          </a:prstGeom>
          <a:noFill/>
          <a:ln>
            <a:noFill/>
          </a:ln>
        </p:spPr>
        <p:txBody>
          <a:bodyPr spcFirstLastPara="1" wrap="square" lIns="91425" tIns="45700" rIns="91425" bIns="45700" anchor="ctr" anchorCtr="0">
            <a:noAutofit/>
          </a:bodyPr>
          <a:lstStyle/>
          <a:p>
            <a:pPr marL="0" lvl="0" indent="0" algn="ctr" rtl="0">
              <a:lnSpc>
                <a:spcPct val="120000"/>
              </a:lnSpc>
              <a:spcBef>
                <a:spcPts val="0"/>
              </a:spcBef>
              <a:spcAft>
                <a:spcPts val="0"/>
              </a:spcAft>
              <a:buClr>
                <a:schemeClr val="dk1"/>
              </a:buClr>
              <a:buSzPts val="2400"/>
              <a:buNone/>
            </a:pPr>
            <a:r>
              <a:rPr lang="en-US"/>
              <a:t>Customs Broker</a:t>
            </a:r>
            <a:endParaRPr/>
          </a:p>
        </p:txBody>
      </p:sp>
      <p:sp>
        <p:nvSpPr>
          <p:cNvPr id="595" name="Google Shape;595;p38"/>
          <p:cNvSpPr txBox="1">
            <a:spLocks noGrp="1"/>
          </p:cNvSpPr>
          <p:nvPr>
            <p:ph type="body" idx="1"/>
          </p:nvPr>
        </p:nvSpPr>
        <p:spPr>
          <a:xfrm>
            <a:off x="987023" y="2802028"/>
            <a:ext cx="2664643" cy="1636319"/>
          </a:xfrm>
          <a:prstGeom prst="rect">
            <a:avLst/>
          </a:prstGeom>
          <a:solidFill>
            <a:schemeClr val="accent1"/>
          </a:solidFill>
          <a:ln>
            <a:noFill/>
          </a:ln>
          <a:effectLst>
            <a:outerShdw dist="50800" dir="2700000" algn="tl" rotWithShape="0">
              <a:schemeClr val="dk2">
                <a:alpha val="24705"/>
              </a:schemeClr>
            </a:outerShdw>
          </a:effectLst>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Font typeface="Arial"/>
              <a:buNone/>
            </a:pPr>
            <a:r>
              <a:rPr lang="en-US"/>
              <a:t> </a:t>
            </a:r>
            <a:endParaRPr/>
          </a:p>
        </p:txBody>
      </p:sp>
      <p:sp>
        <p:nvSpPr>
          <p:cNvPr id="596" name="Google Shape;596;p38"/>
          <p:cNvSpPr txBox="1">
            <a:spLocks noGrp="1"/>
          </p:cNvSpPr>
          <p:nvPr>
            <p:ph type="body" idx="2"/>
          </p:nvPr>
        </p:nvSpPr>
        <p:spPr>
          <a:xfrm>
            <a:off x="4748947" y="2802028"/>
            <a:ext cx="2762196" cy="1636319"/>
          </a:xfrm>
          <a:prstGeom prst="rect">
            <a:avLst/>
          </a:prstGeom>
          <a:solidFill>
            <a:schemeClr val="accent1"/>
          </a:solidFill>
          <a:ln>
            <a:noFill/>
          </a:ln>
          <a:effectLst>
            <a:outerShdw dist="50800" dir="2700000" algn="tl" rotWithShape="0">
              <a:schemeClr val="dk2">
                <a:alpha val="24705"/>
              </a:schemeClr>
            </a:outerShdw>
          </a:effectLst>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Font typeface="Arial"/>
              <a:buNone/>
            </a:pPr>
            <a:r>
              <a:rPr lang="en-US"/>
              <a:t> </a:t>
            </a:r>
            <a:endParaRPr/>
          </a:p>
        </p:txBody>
      </p:sp>
      <p:sp>
        <p:nvSpPr>
          <p:cNvPr id="597" name="Google Shape;597;p38"/>
          <p:cNvSpPr txBox="1">
            <a:spLocks noGrp="1"/>
          </p:cNvSpPr>
          <p:nvPr>
            <p:ph type="body" idx="3"/>
          </p:nvPr>
        </p:nvSpPr>
        <p:spPr>
          <a:xfrm>
            <a:off x="8608423" y="2802028"/>
            <a:ext cx="2690447" cy="1636319"/>
          </a:xfrm>
          <a:prstGeom prst="rect">
            <a:avLst/>
          </a:prstGeom>
          <a:solidFill>
            <a:schemeClr val="accent1"/>
          </a:solidFill>
          <a:ln>
            <a:noFill/>
          </a:ln>
          <a:effectLst>
            <a:outerShdw dist="50800" dir="2700000" algn="tl" rotWithShape="0">
              <a:schemeClr val="dk2">
                <a:alpha val="24705"/>
              </a:schemeClr>
            </a:outerShdw>
          </a:effectLst>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Font typeface="Arial"/>
              <a:buNone/>
            </a:pPr>
            <a:r>
              <a:rPr lang="en-US"/>
              <a:t> </a:t>
            </a:r>
            <a:endParaRPr/>
          </a:p>
        </p:txBody>
      </p:sp>
      <p:grpSp>
        <p:nvGrpSpPr>
          <p:cNvPr id="598" name="Google Shape;598;p38"/>
          <p:cNvGrpSpPr/>
          <p:nvPr/>
        </p:nvGrpSpPr>
        <p:grpSpPr>
          <a:xfrm>
            <a:off x="1673508" y="3045974"/>
            <a:ext cx="1191594" cy="1191600"/>
            <a:chOff x="0" y="0"/>
            <a:chExt cx="2799464" cy="2799477"/>
          </a:xfrm>
        </p:grpSpPr>
        <p:sp>
          <p:nvSpPr>
            <p:cNvPr id="599" name="Google Shape;599;p38"/>
            <p:cNvSpPr/>
            <p:nvPr/>
          </p:nvSpPr>
          <p:spPr>
            <a:xfrm>
              <a:off x="1041400" y="977900"/>
              <a:ext cx="1014910" cy="49585"/>
            </a:xfrm>
            <a:custGeom>
              <a:avLst/>
              <a:gdLst/>
              <a:ahLst/>
              <a:cxnLst/>
              <a:rect l="l" t="t" r="r" b="b"/>
              <a:pathLst>
                <a:path w="21600" h="21600" extrusionOk="0">
                  <a:moveTo>
                    <a:pt x="21600" y="0"/>
                  </a:moveTo>
                  <a:lnTo>
                    <a:pt x="0" y="0"/>
                  </a:lnTo>
                  <a:lnTo>
                    <a:pt x="0" y="21600"/>
                  </a:lnTo>
                  <a:lnTo>
                    <a:pt x="21600" y="21600"/>
                  </a:lnTo>
                  <a:cubicBezTo>
                    <a:pt x="21600" y="21600"/>
                    <a:pt x="21600" y="0"/>
                    <a:pt x="21600" y="0"/>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sp>
          <p:nvSpPr>
            <p:cNvPr id="600" name="Google Shape;600;p38"/>
            <p:cNvSpPr/>
            <p:nvPr/>
          </p:nvSpPr>
          <p:spPr>
            <a:xfrm>
              <a:off x="1079500" y="1193800"/>
              <a:ext cx="939267" cy="49585"/>
            </a:xfrm>
            <a:custGeom>
              <a:avLst/>
              <a:gdLst/>
              <a:ahLst/>
              <a:cxnLst/>
              <a:rect l="l" t="t" r="r" b="b"/>
              <a:pathLst>
                <a:path w="21600" h="21600" extrusionOk="0">
                  <a:moveTo>
                    <a:pt x="21600" y="0"/>
                  </a:moveTo>
                  <a:lnTo>
                    <a:pt x="0" y="0"/>
                  </a:lnTo>
                  <a:lnTo>
                    <a:pt x="0" y="21600"/>
                  </a:lnTo>
                  <a:lnTo>
                    <a:pt x="21600" y="21600"/>
                  </a:lnTo>
                  <a:cubicBezTo>
                    <a:pt x="21600" y="21600"/>
                    <a:pt x="21600" y="0"/>
                    <a:pt x="21600" y="0"/>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sp>
          <p:nvSpPr>
            <p:cNvPr id="601" name="Google Shape;601;p38"/>
            <p:cNvSpPr/>
            <p:nvPr/>
          </p:nvSpPr>
          <p:spPr>
            <a:xfrm>
              <a:off x="1130300" y="1409700"/>
              <a:ext cx="831665" cy="49585"/>
            </a:xfrm>
            <a:custGeom>
              <a:avLst/>
              <a:gdLst/>
              <a:ahLst/>
              <a:cxnLst/>
              <a:rect l="l" t="t" r="r" b="b"/>
              <a:pathLst>
                <a:path w="21600" h="21600" extrusionOk="0">
                  <a:moveTo>
                    <a:pt x="21600" y="21600"/>
                  </a:moveTo>
                  <a:lnTo>
                    <a:pt x="21600" y="0"/>
                  </a:lnTo>
                  <a:lnTo>
                    <a:pt x="0" y="0"/>
                  </a:lnTo>
                  <a:lnTo>
                    <a:pt x="0" y="21600"/>
                  </a:lnTo>
                  <a:cubicBezTo>
                    <a:pt x="0" y="21600"/>
                    <a:pt x="21600" y="21600"/>
                    <a:pt x="21600" y="21600"/>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sp>
          <p:nvSpPr>
            <p:cNvPr id="602" name="Google Shape;602;p38"/>
            <p:cNvSpPr/>
            <p:nvPr/>
          </p:nvSpPr>
          <p:spPr>
            <a:xfrm>
              <a:off x="495300" y="711200"/>
              <a:ext cx="1757649" cy="1183693"/>
            </a:xfrm>
            <a:custGeom>
              <a:avLst/>
              <a:gdLst/>
              <a:ahLst/>
              <a:cxnLst/>
              <a:rect l="l" t="t" r="r" b="b"/>
              <a:pathLst>
                <a:path w="21600" h="21600" extrusionOk="0">
                  <a:moveTo>
                    <a:pt x="7079" y="17166"/>
                  </a:moveTo>
                  <a:lnTo>
                    <a:pt x="19397" y="17166"/>
                  </a:lnTo>
                  <a:lnTo>
                    <a:pt x="21600" y="4546"/>
                  </a:lnTo>
                  <a:lnTo>
                    <a:pt x="21010" y="4319"/>
                  </a:lnTo>
                  <a:lnTo>
                    <a:pt x="18925" y="16261"/>
                  </a:lnTo>
                  <a:lnTo>
                    <a:pt x="6926" y="16261"/>
                  </a:lnTo>
                  <a:lnTo>
                    <a:pt x="4174" y="0"/>
                  </a:lnTo>
                  <a:lnTo>
                    <a:pt x="0" y="0"/>
                  </a:lnTo>
                  <a:lnTo>
                    <a:pt x="0" y="905"/>
                  </a:lnTo>
                  <a:lnTo>
                    <a:pt x="3699" y="905"/>
                  </a:lnTo>
                  <a:lnTo>
                    <a:pt x="7201" y="21600"/>
                  </a:lnTo>
                  <a:lnTo>
                    <a:pt x="19875" y="21600"/>
                  </a:lnTo>
                  <a:lnTo>
                    <a:pt x="19875" y="20695"/>
                  </a:lnTo>
                  <a:lnTo>
                    <a:pt x="7676" y="20695"/>
                  </a:lnTo>
                  <a:cubicBezTo>
                    <a:pt x="7676" y="20695"/>
                    <a:pt x="7079" y="17166"/>
                    <a:pt x="7079" y="17166"/>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sp>
          <p:nvSpPr>
            <p:cNvPr id="603" name="Google Shape;603;p38"/>
            <p:cNvSpPr/>
            <p:nvPr/>
          </p:nvSpPr>
          <p:spPr>
            <a:xfrm>
              <a:off x="1143000" y="1993900"/>
              <a:ext cx="266403" cy="266427"/>
            </a:xfrm>
            <a:custGeom>
              <a:avLst/>
              <a:gdLst/>
              <a:ahLst/>
              <a:cxnLst/>
              <a:rect l="l" t="t" r="r" b="b"/>
              <a:pathLst>
                <a:path w="21600" h="21600" extrusionOk="0">
                  <a:moveTo>
                    <a:pt x="10800" y="18154"/>
                  </a:moveTo>
                  <a:cubicBezTo>
                    <a:pt x="6745" y="18154"/>
                    <a:pt x="3446" y="14854"/>
                    <a:pt x="3446" y="10799"/>
                  </a:cubicBezTo>
                  <a:cubicBezTo>
                    <a:pt x="3446" y="6744"/>
                    <a:pt x="6745" y="3446"/>
                    <a:pt x="10800" y="3446"/>
                  </a:cubicBezTo>
                  <a:cubicBezTo>
                    <a:pt x="14856" y="3446"/>
                    <a:pt x="18154" y="6744"/>
                    <a:pt x="18154" y="10799"/>
                  </a:cubicBezTo>
                  <a:cubicBezTo>
                    <a:pt x="18154" y="14854"/>
                    <a:pt x="14856" y="18154"/>
                    <a:pt x="10800" y="18154"/>
                  </a:cubicBezTo>
                  <a:close/>
                  <a:moveTo>
                    <a:pt x="10800" y="0"/>
                  </a:moveTo>
                  <a:cubicBezTo>
                    <a:pt x="4845" y="0"/>
                    <a:pt x="0" y="4844"/>
                    <a:pt x="0" y="10799"/>
                  </a:cubicBezTo>
                  <a:cubicBezTo>
                    <a:pt x="0" y="16755"/>
                    <a:pt x="4845" y="21600"/>
                    <a:pt x="10800" y="21600"/>
                  </a:cubicBezTo>
                  <a:cubicBezTo>
                    <a:pt x="16755" y="21600"/>
                    <a:pt x="21600" y="16755"/>
                    <a:pt x="21600" y="10799"/>
                  </a:cubicBezTo>
                  <a:cubicBezTo>
                    <a:pt x="21600" y="4844"/>
                    <a:pt x="16755" y="0"/>
                    <a:pt x="10800" y="0"/>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sp>
          <p:nvSpPr>
            <p:cNvPr id="604" name="Google Shape;604;p38"/>
            <p:cNvSpPr/>
            <p:nvPr/>
          </p:nvSpPr>
          <p:spPr>
            <a:xfrm>
              <a:off x="1701800" y="1993900"/>
              <a:ext cx="266403" cy="266427"/>
            </a:xfrm>
            <a:custGeom>
              <a:avLst/>
              <a:gdLst/>
              <a:ahLst/>
              <a:cxnLst/>
              <a:rect l="l" t="t" r="r" b="b"/>
              <a:pathLst>
                <a:path w="21600" h="21600" extrusionOk="0">
                  <a:moveTo>
                    <a:pt x="10800" y="18154"/>
                  </a:moveTo>
                  <a:cubicBezTo>
                    <a:pt x="6744" y="18154"/>
                    <a:pt x="3446" y="14854"/>
                    <a:pt x="3446" y="10799"/>
                  </a:cubicBezTo>
                  <a:cubicBezTo>
                    <a:pt x="3446" y="6744"/>
                    <a:pt x="6744" y="3446"/>
                    <a:pt x="10800" y="3446"/>
                  </a:cubicBezTo>
                  <a:cubicBezTo>
                    <a:pt x="14855" y="3446"/>
                    <a:pt x="18154" y="6744"/>
                    <a:pt x="18154" y="10799"/>
                  </a:cubicBezTo>
                  <a:cubicBezTo>
                    <a:pt x="18154" y="14854"/>
                    <a:pt x="14855" y="18154"/>
                    <a:pt x="10800" y="18154"/>
                  </a:cubicBezTo>
                  <a:close/>
                  <a:moveTo>
                    <a:pt x="10800" y="0"/>
                  </a:moveTo>
                  <a:cubicBezTo>
                    <a:pt x="4845" y="0"/>
                    <a:pt x="0" y="4844"/>
                    <a:pt x="0" y="10799"/>
                  </a:cubicBezTo>
                  <a:cubicBezTo>
                    <a:pt x="0" y="16755"/>
                    <a:pt x="4845" y="21600"/>
                    <a:pt x="10800" y="21600"/>
                  </a:cubicBezTo>
                  <a:cubicBezTo>
                    <a:pt x="16755" y="21600"/>
                    <a:pt x="21600" y="16755"/>
                    <a:pt x="21600" y="10799"/>
                  </a:cubicBezTo>
                  <a:cubicBezTo>
                    <a:pt x="21600" y="4844"/>
                    <a:pt x="16755" y="0"/>
                    <a:pt x="10800" y="0"/>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sp>
          <p:nvSpPr>
            <p:cNvPr id="605" name="Google Shape;605;p38"/>
            <p:cNvSpPr/>
            <p:nvPr/>
          </p:nvSpPr>
          <p:spPr>
            <a:xfrm>
              <a:off x="0" y="0"/>
              <a:ext cx="2799464" cy="2799477"/>
            </a:xfrm>
            <a:custGeom>
              <a:avLst/>
              <a:gdLst/>
              <a:ahLst/>
              <a:cxnLst/>
              <a:rect l="l" t="t" r="r" b="b"/>
              <a:pathLst>
                <a:path w="21600" h="21600" extrusionOk="0">
                  <a:moveTo>
                    <a:pt x="10800" y="21330"/>
                  </a:moveTo>
                  <a:cubicBezTo>
                    <a:pt x="4984" y="21330"/>
                    <a:pt x="270" y="16616"/>
                    <a:pt x="270" y="10800"/>
                  </a:cubicBezTo>
                  <a:cubicBezTo>
                    <a:pt x="270" y="4984"/>
                    <a:pt x="4984" y="270"/>
                    <a:pt x="10800" y="270"/>
                  </a:cubicBezTo>
                  <a:cubicBezTo>
                    <a:pt x="16616" y="270"/>
                    <a:pt x="21330" y="4984"/>
                    <a:pt x="21330" y="10800"/>
                  </a:cubicBezTo>
                  <a:cubicBezTo>
                    <a:pt x="21330" y="16616"/>
                    <a:pt x="16616" y="21330"/>
                    <a:pt x="10800" y="21330"/>
                  </a:cubicBezTo>
                  <a:close/>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grpSp>
      <p:grpSp>
        <p:nvGrpSpPr>
          <p:cNvPr id="606" name="Google Shape;606;p38"/>
          <p:cNvGrpSpPr/>
          <p:nvPr/>
        </p:nvGrpSpPr>
        <p:grpSpPr>
          <a:xfrm>
            <a:off x="9390563" y="3025963"/>
            <a:ext cx="1220288" cy="1220299"/>
            <a:chOff x="0" y="0"/>
            <a:chExt cx="2799445" cy="2799471"/>
          </a:xfrm>
        </p:grpSpPr>
        <p:sp>
          <p:nvSpPr>
            <p:cNvPr id="607" name="Google Shape;607;p38"/>
            <p:cNvSpPr/>
            <p:nvPr/>
          </p:nvSpPr>
          <p:spPr>
            <a:xfrm>
              <a:off x="1282700" y="977900"/>
              <a:ext cx="244798" cy="487189"/>
            </a:xfrm>
            <a:custGeom>
              <a:avLst/>
              <a:gdLst/>
              <a:ahLst/>
              <a:cxnLst/>
              <a:rect l="l" t="t" r="r" b="b"/>
              <a:pathLst>
                <a:path w="21600" h="21600" extrusionOk="0">
                  <a:moveTo>
                    <a:pt x="13550" y="0"/>
                  </a:moveTo>
                  <a:lnTo>
                    <a:pt x="13550" y="2133"/>
                  </a:lnTo>
                  <a:cubicBezTo>
                    <a:pt x="15252" y="2269"/>
                    <a:pt x="16649" y="2552"/>
                    <a:pt x="17730" y="2979"/>
                  </a:cubicBezTo>
                  <a:cubicBezTo>
                    <a:pt x="18814" y="3409"/>
                    <a:pt x="19839" y="4064"/>
                    <a:pt x="20823" y="4948"/>
                  </a:cubicBezTo>
                  <a:lnTo>
                    <a:pt x="16600" y="6134"/>
                  </a:lnTo>
                  <a:cubicBezTo>
                    <a:pt x="15334" y="4974"/>
                    <a:pt x="13673" y="4394"/>
                    <a:pt x="11625" y="4394"/>
                  </a:cubicBezTo>
                  <a:cubicBezTo>
                    <a:pt x="10352" y="4394"/>
                    <a:pt x="9302" y="4583"/>
                    <a:pt x="8465" y="4957"/>
                  </a:cubicBezTo>
                  <a:cubicBezTo>
                    <a:pt x="7629" y="5336"/>
                    <a:pt x="7207" y="5809"/>
                    <a:pt x="7207" y="6374"/>
                  </a:cubicBezTo>
                  <a:cubicBezTo>
                    <a:pt x="7207" y="6890"/>
                    <a:pt x="7547" y="7315"/>
                    <a:pt x="8223" y="7659"/>
                  </a:cubicBezTo>
                  <a:cubicBezTo>
                    <a:pt x="8888" y="7990"/>
                    <a:pt x="10232" y="8385"/>
                    <a:pt x="12249" y="8839"/>
                  </a:cubicBezTo>
                  <a:cubicBezTo>
                    <a:pt x="13999" y="9240"/>
                    <a:pt x="15441" y="9616"/>
                    <a:pt x="16579" y="9966"/>
                  </a:cubicBezTo>
                  <a:cubicBezTo>
                    <a:pt x="17718" y="10320"/>
                    <a:pt x="18577" y="10660"/>
                    <a:pt x="19155" y="10985"/>
                  </a:cubicBezTo>
                  <a:cubicBezTo>
                    <a:pt x="20786" y="11869"/>
                    <a:pt x="21600" y="12940"/>
                    <a:pt x="21600" y="14192"/>
                  </a:cubicBezTo>
                  <a:cubicBezTo>
                    <a:pt x="21600" y="15425"/>
                    <a:pt x="20867" y="16513"/>
                    <a:pt x="19397" y="17456"/>
                  </a:cubicBezTo>
                  <a:cubicBezTo>
                    <a:pt x="17935" y="18390"/>
                    <a:pt x="15988" y="19022"/>
                    <a:pt x="13550" y="19350"/>
                  </a:cubicBezTo>
                  <a:lnTo>
                    <a:pt x="13550" y="21600"/>
                  </a:lnTo>
                  <a:lnTo>
                    <a:pt x="9761" y="21600"/>
                  </a:lnTo>
                  <a:lnTo>
                    <a:pt x="9761" y="19413"/>
                  </a:lnTo>
                  <a:cubicBezTo>
                    <a:pt x="6933" y="19181"/>
                    <a:pt x="4776" y="18694"/>
                    <a:pt x="3292" y="17943"/>
                  </a:cubicBezTo>
                  <a:cubicBezTo>
                    <a:pt x="1805" y="17200"/>
                    <a:pt x="707" y="16045"/>
                    <a:pt x="0" y="14486"/>
                  </a:cubicBezTo>
                  <a:lnTo>
                    <a:pt x="4764" y="13985"/>
                  </a:lnTo>
                  <a:cubicBezTo>
                    <a:pt x="5413" y="15086"/>
                    <a:pt x="6206" y="15874"/>
                    <a:pt x="7143" y="16346"/>
                  </a:cubicBezTo>
                  <a:cubicBezTo>
                    <a:pt x="8124" y="16796"/>
                    <a:pt x="9429" y="17021"/>
                    <a:pt x="11062" y="17021"/>
                  </a:cubicBezTo>
                  <a:cubicBezTo>
                    <a:pt x="12648" y="17021"/>
                    <a:pt x="13977" y="16761"/>
                    <a:pt x="15044" y="16249"/>
                  </a:cubicBezTo>
                  <a:cubicBezTo>
                    <a:pt x="16101" y="15743"/>
                    <a:pt x="16624" y="15086"/>
                    <a:pt x="16624" y="14280"/>
                  </a:cubicBezTo>
                  <a:cubicBezTo>
                    <a:pt x="16624" y="13561"/>
                    <a:pt x="16182" y="12985"/>
                    <a:pt x="15301" y="12551"/>
                  </a:cubicBezTo>
                  <a:cubicBezTo>
                    <a:pt x="14858" y="12342"/>
                    <a:pt x="14194" y="12104"/>
                    <a:pt x="13325" y="11838"/>
                  </a:cubicBezTo>
                  <a:cubicBezTo>
                    <a:pt x="12447" y="11573"/>
                    <a:pt x="11335" y="11284"/>
                    <a:pt x="9979" y="10972"/>
                  </a:cubicBezTo>
                  <a:cubicBezTo>
                    <a:pt x="7180" y="10342"/>
                    <a:pt x="5339" y="9763"/>
                    <a:pt x="4458" y="9235"/>
                  </a:cubicBezTo>
                  <a:cubicBezTo>
                    <a:pt x="3059" y="8444"/>
                    <a:pt x="2359" y="7495"/>
                    <a:pt x="2359" y="6396"/>
                  </a:cubicBezTo>
                  <a:cubicBezTo>
                    <a:pt x="2359" y="5871"/>
                    <a:pt x="2527" y="5390"/>
                    <a:pt x="2855" y="4940"/>
                  </a:cubicBezTo>
                  <a:cubicBezTo>
                    <a:pt x="3189" y="4489"/>
                    <a:pt x="3668" y="4080"/>
                    <a:pt x="4296" y="3715"/>
                  </a:cubicBezTo>
                  <a:cubicBezTo>
                    <a:pt x="4925" y="3348"/>
                    <a:pt x="5699" y="3033"/>
                    <a:pt x="6623" y="2764"/>
                  </a:cubicBezTo>
                  <a:cubicBezTo>
                    <a:pt x="7547" y="2495"/>
                    <a:pt x="8593" y="2283"/>
                    <a:pt x="9761" y="2133"/>
                  </a:cubicBezTo>
                  <a:lnTo>
                    <a:pt x="9761" y="0"/>
                  </a:lnTo>
                  <a:cubicBezTo>
                    <a:pt x="9761" y="0"/>
                    <a:pt x="13550" y="0"/>
                    <a:pt x="13550" y="0"/>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sp>
          <p:nvSpPr>
            <p:cNvPr id="608" name="Google Shape;608;p38"/>
            <p:cNvSpPr/>
            <p:nvPr/>
          </p:nvSpPr>
          <p:spPr>
            <a:xfrm>
              <a:off x="495300" y="762000"/>
              <a:ext cx="1828962" cy="899474"/>
            </a:xfrm>
            <a:custGeom>
              <a:avLst/>
              <a:gdLst/>
              <a:ahLst/>
              <a:cxnLst/>
              <a:rect l="l" t="t" r="r" b="b"/>
              <a:pathLst>
                <a:path w="21600" h="21600" extrusionOk="0">
                  <a:moveTo>
                    <a:pt x="497" y="20590"/>
                  </a:moveTo>
                  <a:lnTo>
                    <a:pt x="21103" y="20590"/>
                  </a:lnTo>
                  <a:lnTo>
                    <a:pt x="21103" y="1010"/>
                  </a:lnTo>
                  <a:lnTo>
                    <a:pt x="497" y="1010"/>
                  </a:lnTo>
                  <a:cubicBezTo>
                    <a:pt x="497" y="1010"/>
                    <a:pt x="497" y="20590"/>
                    <a:pt x="497" y="20590"/>
                  </a:cubicBezTo>
                  <a:close/>
                  <a:moveTo>
                    <a:pt x="21600" y="21600"/>
                  </a:moveTo>
                  <a:lnTo>
                    <a:pt x="0" y="21600"/>
                  </a:lnTo>
                  <a:lnTo>
                    <a:pt x="0" y="0"/>
                  </a:lnTo>
                  <a:lnTo>
                    <a:pt x="21600" y="0"/>
                  </a:lnTo>
                  <a:cubicBezTo>
                    <a:pt x="21600" y="0"/>
                    <a:pt x="21600" y="21600"/>
                    <a:pt x="21600" y="21600"/>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sp>
          <p:nvSpPr>
            <p:cNvPr id="609" name="Google Shape;609;p38"/>
            <p:cNvSpPr/>
            <p:nvPr/>
          </p:nvSpPr>
          <p:spPr>
            <a:xfrm>
              <a:off x="558800" y="1778000"/>
              <a:ext cx="1700424" cy="42069"/>
            </a:xfrm>
            <a:custGeom>
              <a:avLst/>
              <a:gdLst/>
              <a:ahLst/>
              <a:cxnLst/>
              <a:rect l="l" t="t"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sp>
          <p:nvSpPr>
            <p:cNvPr id="610" name="Google Shape;610;p38"/>
            <p:cNvSpPr/>
            <p:nvPr/>
          </p:nvSpPr>
          <p:spPr>
            <a:xfrm>
              <a:off x="635000" y="1905000"/>
              <a:ext cx="1530363" cy="42069"/>
            </a:xfrm>
            <a:custGeom>
              <a:avLst/>
              <a:gdLst/>
              <a:ahLst/>
              <a:cxnLst/>
              <a:rect l="l" t="t"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sp>
          <p:nvSpPr>
            <p:cNvPr id="611" name="Google Shape;611;p38"/>
            <p:cNvSpPr/>
            <p:nvPr/>
          </p:nvSpPr>
          <p:spPr>
            <a:xfrm>
              <a:off x="736600" y="1993900"/>
              <a:ext cx="1330177" cy="42069"/>
            </a:xfrm>
            <a:custGeom>
              <a:avLst/>
              <a:gdLst/>
              <a:ahLst/>
              <a:cxnLst/>
              <a:rect l="l" t="t"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sp>
          <p:nvSpPr>
            <p:cNvPr id="612" name="Google Shape;612;p38"/>
            <p:cNvSpPr/>
            <p:nvPr/>
          </p:nvSpPr>
          <p:spPr>
            <a:xfrm>
              <a:off x="1041400" y="850900"/>
              <a:ext cx="735211" cy="735187"/>
            </a:xfrm>
            <a:custGeom>
              <a:avLst/>
              <a:gdLst/>
              <a:ahLst/>
              <a:cxnLst/>
              <a:rect l="l" t="t" r="r" b="b"/>
              <a:pathLst>
                <a:path w="21600" h="21600" extrusionOk="0">
                  <a:moveTo>
                    <a:pt x="10800" y="1236"/>
                  </a:moveTo>
                  <a:cubicBezTo>
                    <a:pt x="5526" y="1236"/>
                    <a:pt x="1236" y="5526"/>
                    <a:pt x="1236" y="10800"/>
                  </a:cubicBezTo>
                  <a:cubicBezTo>
                    <a:pt x="1236" y="16074"/>
                    <a:pt x="5526" y="20364"/>
                    <a:pt x="10800" y="20364"/>
                  </a:cubicBezTo>
                  <a:cubicBezTo>
                    <a:pt x="16073" y="20364"/>
                    <a:pt x="20364" y="16074"/>
                    <a:pt x="20364" y="10800"/>
                  </a:cubicBezTo>
                  <a:cubicBezTo>
                    <a:pt x="20364" y="5526"/>
                    <a:pt x="16073" y="1236"/>
                    <a:pt x="10800" y="1236"/>
                  </a:cubicBezTo>
                  <a:close/>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sp>
          <p:nvSpPr>
            <p:cNvPr id="613" name="Google Shape;613;p38"/>
            <p:cNvSpPr/>
            <p:nvPr/>
          </p:nvSpPr>
          <p:spPr>
            <a:xfrm>
              <a:off x="0" y="0"/>
              <a:ext cx="2799445" cy="2799471"/>
            </a:xfrm>
            <a:custGeom>
              <a:avLst/>
              <a:gdLst/>
              <a:ahLst/>
              <a:cxnLst/>
              <a:rect l="l" t="t" r="r" b="b"/>
              <a:pathLst>
                <a:path w="21600" h="21600" extrusionOk="0">
                  <a:moveTo>
                    <a:pt x="10800" y="21330"/>
                  </a:moveTo>
                  <a:cubicBezTo>
                    <a:pt x="4984" y="21330"/>
                    <a:pt x="270" y="16616"/>
                    <a:pt x="270" y="10800"/>
                  </a:cubicBezTo>
                  <a:cubicBezTo>
                    <a:pt x="270" y="4984"/>
                    <a:pt x="4984" y="270"/>
                    <a:pt x="10800" y="270"/>
                  </a:cubicBezTo>
                  <a:cubicBezTo>
                    <a:pt x="16616" y="270"/>
                    <a:pt x="21330" y="4984"/>
                    <a:pt x="21330" y="10800"/>
                  </a:cubicBezTo>
                  <a:cubicBezTo>
                    <a:pt x="21330" y="16616"/>
                    <a:pt x="16616" y="21330"/>
                    <a:pt x="10800" y="21330"/>
                  </a:cubicBezTo>
                  <a:close/>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grpSp>
      <p:grpSp>
        <p:nvGrpSpPr>
          <p:cNvPr id="614" name="Google Shape;614;p38"/>
          <p:cNvGrpSpPr/>
          <p:nvPr/>
        </p:nvGrpSpPr>
        <p:grpSpPr>
          <a:xfrm>
            <a:off x="5468562" y="3025963"/>
            <a:ext cx="1209022" cy="1209028"/>
            <a:chOff x="0" y="0"/>
            <a:chExt cx="2799464" cy="2799477"/>
          </a:xfrm>
        </p:grpSpPr>
        <p:sp>
          <p:nvSpPr>
            <p:cNvPr id="615" name="Google Shape;615;p38"/>
            <p:cNvSpPr/>
            <p:nvPr/>
          </p:nvSpPr>
          <p:spPr>
            <a:xfrm>
              <a:off x="1155699" y="876300"/>
              <a:ext cx="596722" cy="341319"/>
            </a:xfrm>
            <a:custGeom>
              <a:avLst/>
              <a:gdLst/>
              <a:ahLst/>
              <a:cxnLst/>
              <a:rect l="l" t="t" r="r" b="b"/>
              <a:pathLst>
                <a:path w="21460" h="21419" extrusionOk="0">
                  <a:moveTo>
                    <a:pt x="21153" y="1623"/>
                  </a:moveTo>
                  <a:lnTo>
                    <a:pt x="8535" y="20978"/>
                  </a:lnTo>
                  <a:cubicBezTo>
                    <a:pt x="8493" y="21046"/>
                    <a:pt x="8445" y="21087"/>
                    <a:pt x="8398" y="21139"/>
                  </a:cubicBezTo>
                  <a:cubicBezTo>
                    <a:pt x="8383" y="21168"/>
                    <a:pt x="8376" y="21202"/>
                    <a:pt x="8359" y="21230"/>
                  </a:cubicBezTo>
                  <a:cubicBezTo>
                    <a:pt x="8224" y="21435"/>
                    <a:pt x="8043" y="21467"/>
                    <a:pt x="7883" y="21358"/>
                  </a:cubicBezTo>
                  <a:cubicBezTo>
                    <a:pt x="7810" y="21332"/>
                    <a:pt x="7744" y="21277"/>
                    <a:pt x="7698" y="21185"/>
                  </a:cubicBezTo>
                  <a:cubicBezTo>
                    <a:pt x="7687" y="21163"/>
                    <a:pt x="7687" y="21134"/>
                    <a:pt x="7679" y="21113"/>
                  </a:cubicBezTo>
                  <a:lnTo>
                    <a:pt x="123" y="6124"/>
                  </a:lnTo>
                  <a:cubicBezTo>
                    <a:pt x="-53" y="5773"/>
                    <a:pt x="-39" y="5249"/>
                    <a:pt x="154" y="4954"/>
                  </a:cubicBezTo>
                  <a:cubicBezTo>
                    <a:pt x="347" y="4659"/>
                    <a:pt x="646" y="4698"/>
                    <a:pt x="822" y="5051"/>
                  </a:cubicBezTo>
                  <a:lnTo>
                    <a:pt x="8098" y="19490"/>
                  </a:lnTo>
                  <a:lnTo>
                    <a:pt x="20539" y="408"/>
                  </a:lnTo>
                  <a:cubicBezTo>
                    <a:pt x="20832" y="-43"/>
                    <a:pt x="21207" y="-133"/>
                    <a:pt x="21378" y="204"/>
                  </a:cubicBezTo>
                  <a:cubicBezTo>
                    <a:pt x="21547" y="538"/>
                    <a:pt x="21447" y="1174"/>
                    <a:pt x="21153" y="1623"/>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sp>
          <p:nvSpPr>
            <p:cNvPr id="616" name="Google Shape;616;p38"/>
            <p:cNvSpPr/>
            <p:nvPr/>
          </p:nvSpPr>
          <p:spPr>
            <a:xfrm>
              <a:off x="660400" y="381000"/>
              <a:ext cx="1487475" cy="2045203"/>
            </a:xfrm>
            <a:custGeom>
              <a:avLst/>
              <a:gdLst/>
              <a:ahLst/>
              <a:cxnLst/>
              <a:rect l="l" t="t" r="r" b="b"/>
              <a:pathLst>
                <a:path w="21600" h="21600" extrusionOk="0">
                  <a:moveTo>
                    <a:pt x="6300" y="21219"/>
                  </a:moveTo>
                  <a:lnTo>
                    <a:pt x="14616" y="21219"/>
                  </a:lnTo>
                  <a:cubicBezTo>
                    <a:pt x="14761" y="20523"/>
                    <a:pt x="15327" y="17794"/>
                    <a:pt x="15451" y="17202"/>
                  </a:cubicBezTo>
                  <a:cubicBezTo>
                    <a:pt x="15459" y="17161"/>
                    <a:pt x="15466" y="17121"/>
                    <a:pt x="15472" y="17082"/>
                  </a:cubicBezTo>
                  <a:lnTo>
                    <a:pt x="15496" y="16911"/>
                  </a:lnTo>
                  <a:lnTo>
                    <a:pt x="16062" y="16911"/>
                  </a:lnTo>
                  <a:lnTo>
                    <a:pt x="16062" y="17104"/>
                  </a:lnTo>
                  <a:lnTo>
                    <a:pt x="16563" y="17104"/>
                  </a:lnTo>
                  <a:lnTo>
                    <a:pt x="16563" y="14438"/>
                  </a:lnTo>
                  <a:lnTo>
                    <a:pt x="16661" y="14381"/>
                  </a:lnTo>
                  <a:cubicBezTo>
                    <a:pt x="18744" y="13163"/>
                    <a:pt x="20044" y="11433"/>
                    <a:pt x="20321" y="9509"/>
                  </a:cubicBezTo>
                  <a:lnTo>
                    <a:pt x="20346" y="9338"/>
                  </a:lnTo>
                  <a:lnTo>
                    <a:pt x="21027" y="9338"/>
                  </a:lnTo>
                  <a:cubicBezTo>
                    <a:pt x="21017" y="9026"/>
                    <a:pt x="21028" y="8507"/>
                    <a:pt x="21036" y="8219"/>
                  </a:cubicBezTo>
                  <a:lnTo>
                    <a:pt x="20354" y="8219"/>
                  </a:lnTo>
                  <a:lnTo>
                    <a:pt x="20331" y="8047"/>
                  </a:lnTo>
                  <a:cubicBezTo>
                    <a:pt x="20077" y="6127"/>
                    <a:pt x="18739" y="4330"/>
                    <a:pt x="16661" y="3117"/>
                  </a:cubicBezTo>
                  <a:lnTo>
                    <a:pt x="16563" y="3059"/>
                  </a:lnTo>
                  <a:lnTo>
                    <a:pt x="16563" y="381"/>
                  </a:lnTo>
                  <a:lnTo>
                    <a:pt x="16063" y="381"/>
                  </a:lnTo>
                  <a:lnTo>
                    <a:pt x="16063" y="589"/>
                  </a:lnTo>
                  <a:lnTo>
                    <a:pt x="15497" y="589"/>
                  </a:lnTo>
                  <a:lnTo>
                    <a:pt x="15477" y="445"/>
                  </a:lnTo>
                  <a:lnTo>
                    <a:pt x="5433" y="445"/>
                  </a:lnTo>
                  <a:lnTo>
                    <a:pt x="5412" y="589"/>
                  </a:lnTo>
                  <a:lnTo>
                    <a:pt x="4848" y="589"/>
                  </a:lnTo>
                  <a:lnTo>
                    <a:pt x="4848" y="381"/>
                  </a:lnTo>
                  <a:lnTo>
                    <a:pt x="4348" y="381"/>
                  </a:lnTo>
                  <a:lnTo>
                    <a:pt x="4348" y="3053"/>
                  </a:lnTo>
                  <a:lnTo>
                    <a:pt x="4250" y="3110"/>
                  </a:lnTo>
                  <a:cubicBezTo>
                    <a:pt x="1882" y="4490"/>
                    <a:pt x="524" y="6545"/>
                    <a:pt x="524" y="8748"/>
                  </a:cubicBezTo>
                  <a:cubicBezTo>
                    <a:pt x="524" y="10951"/>
                    <a:pt x="1882" y="13006"/>
                    <a:pt x="4250" y="14386"/>
                  </a:cubicBezTo>
                  <a:lnTo>
                    <a:pt x="4348" y="14443"/>
                  </a:lnTo>
                  <a:lnTo>
                    <a:pt x="4348" y="17104"/>
                  </a:lnTo>
                  <a:lnTo>
                    <a:pt x="4848" y="17101"/>
                  </a:lnTo>
                  <a:lnTo>
                    <a:pt x="4848" y="16911"/>
                  </a:lnTo>
                  <a:lnTo>
                    <a:pt x="5414" y="16911"/>
                  </a:lnTo>
                  <a:lnTo>
                    <a:pt x="5440" y="17080"/>
                  </a:lnTo>
                  <a:cubicBezTo>
                    <a:pt x="5446" y="17120"/>
                    <a:pt x="5453" y="17159"/>
                    <a:pt x="5461" y="17201"/>
                  </a:cubicBezTo>
                  <a:cubicBezTo>
                    <a:pt x="5461" y="17201"/>
                    <a:pt x="6300" y="21219"/>
                    <a:pt x="6300" y="21219"/>
                  </a:cubicBezTo>
                  <a:close/>
                  <a:moveTo>
                    <a:pt x="15067" y="21600"/>
                  </a:moveTo>
                  <a:lnTo>
                    <a:pt x="5850" y="21600"/>
                  </a:lnTo>
                  <a:lnTo>
                    <a:pt x="4991" y="17485"/>
                  </a:lnTo>
                  <a:cubicBezTo>
                    <a:pt x="4991" y="17485"/>
                    <a:pt x="4991" y="17485"/>
                    <a:pt x="4991" y="17485"/>
                  </a:cubicBezTo>
                  <a:lnTo>
                    <a:pt x="4206" y="17485"/>
                  </a:lnTo>
                  <a:cubicBezTo>
                    <a:pt x="3996" y="17485"/>
                    <a:pt x="3825" y="17355"/>
                    <a:pt x="3825" y="17194"/>
                  </a:cubicBezTo>
                  <a:lnTo>
                    <a:pt x="3825" y="14626"/>
                  </a:lnTo>
                  <a:cubicBezTo>
                    <a:pt x="1392" y="13174"/>
                    <a:pt x="0" y="11037"/>
                    <a:pt x="0" y="8748"/>
                  </a:cubicBezTo>
                  <a:cubicBezTo>
                    <a:pt x="0" y="6459"/>
                    <a:pt x="1392" y="4323"/>
                    <a:pt x="3825" y="2871"/>
                  </a:cubicBezTo>
                  <a:lnTo>
                    <a:pt x="3825" y="291"/>
                  </a:lnTo>
                  <a:cubicBezTo>
                    <a:pt x="3825" y="130"/>
                    <a:pt x="3996" y="0"/>
                    <a:pt x="4206" y="0"/>
                  </a:cubicBezTo>
                  <a:lnTo>
                    <a:pt x="4991" y="0"/>
                  </a:lnTo>
                  <a:cubicBezTo>
                    <a:pt x="5081" y="0"/>
                    <a:pt x="5164" y="24"/>
                    <a:pt x="5230" y="64"/>
                  </a:cubicBezTo>
                  <a:lnTo>
                    <a:pt x="15681" y="64"/>
                  </a:lnTo>
                  <a:cubicBezTo>
                    <a:pt x="15747" y="24"/>
                    <a:pt x="15830" y="0"/>
                    <a:pt x="15920" y="0"/>
                  </a:cubicBezTo>
                  <a:lnTo>
                    <a:pt x="16705" y="0"/>
                  </a:lnTo>
                  <a:cubicBezTo>
                    <a:pt x="16915" y="0"/>
                    <a:pt x="17087" y="130"/>
                    <a:pt x="17087" y="291"/>
                  </a:cubicBezTo>
                  <a:lnTo>
                    <a:pt x="17087" y="2877"/>
                  </a:lnTo>
                  <a:cubicBezTo>
                    <a:pt x="19156" y="4117"/>
                    <a:pt x="20509" y="5912"/>
                    <a:pt x="20827" y="7838"/>
                  </a:cubicBezTo>
                  <a:lnTo>
                    <a:pt x="21572" y="7838"/>
                  </a:lnTo>
                  <a:lnTo>
                    <a:pt x="21566" y="8033"/>
                  </a:lnTo>
                  <a:cubicBezTo>
                    <a:pt x="21549" y="8537"/>
                    <a:pt x="21534" y="9344"/>
                    <a:pt x="21562" y="9504"/>
                  </a:cubicBezTo>
                  <a:lnTo>
                    <a:pt x="21600" y="9719"/>
                  </a:lnTo>
                  <a:lnTo>
                    <a:pt x="20815" y="9719"/>
                  </a:lnTo>
                  <a:cubicBezTo>
                    <a:pt x="20478" y="11646"/>
                    <a:pt x="19162" y="13378"/>
                    <a:pt x="17086" y="14620"/>
                  </a:cubicBezTo>
                  <a:lnTo>
                    <a:pt x="17086" y="17194"/>
                  </a:lnTo>
                  <a:cubicBezTo>
                    <a:pt x="17086" y="17355"/>
                    <a:pt x="16915" y="17485"/>
                    <a:pt x="16704" y="17485"/>
                  </a:cubicBezTo>
                  <a:lnTo>
                    <a:pt x="15922" y="17485"/>
                  </a:lnTo>
                  <a:cubicBezTo>
                    <a:pt x="15710" y="18503"/>
                    <a:pt x="15100" y="21438"/>
                    <a:pt x="15100" y="21438"/>
                  </a:cubicBezTo>
                  <a:cubicBezTo>
                    <a:pt x="15100" y="21438"/>
                    <a:pt x="15067" y="21600"/>
                    <a:pt x="15067" y="21600"/>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sp>
          <p:nvSpPr>
            <p:cNvPr id="617" name="Google Shape;617;p38"/>
            <p:cNvSpPr/>
            <p:nvPr/>
          </p:nvSpPr>
          <p:spPr>
            <a:xfrm>
              <a:off x="1460500" y="469900"/>
              <a:ext cx="304596" cy="151471"/>
            </a:xfrm>
            <a:custGeom>
              <a:avLst/>
              <a:gdLst/>
              <a:ahLst/>
              <a:cxnLst/>
              <a:rect l="l" t="t" r="r" b="b"/>
              <a:pathLst>
                <a:path w="21589" h="21600" extrusionOk="0">
                  <a:moveTo>
                    <a:pt x="11227" y="8225"/>
                  </a:moveTo>
                  <a:cubicBezTo>
                    <a:pt x="13911" y="10139"/>
                    <a:pt x="16515" y="12514"/>
                    <a:pt x="19030" y="15341"/>
                  </a:cubicBezTo>
                  <a:lnTo>
                    <a:pt x="19030" y="8198"/>
                  </a:lnTo>
                  <a:cubicBezTo>
                    <a:pt x="18957" y="8217"/>
                    <a:pt x="18882" y="8225"/>
                    <a:pt x="18806" y="8225"/>
                  </a:cubicBezTo>
                  <a:cubicBezTo>
                    <a:pt x="18806" y="8225"/>
                    <a:pt x="11227" y="8225"/>
                    <a:pt x="11227" y="8225"/>
                  </a:cubicBezTo>
                  <a:close/>
                  <a:moveTo>
                    <a:pt x="19296" y="21600"/>
                  </a:moveTo>
                  <a:lnTo>
                    <a:pt x="18960" y="21198"/>
                  </a:lnTo>
                  <a:cubicBezTo>
                    <a:pt x="13121" y="14199"/>
                    <a:pt x="6743" y="9829"/>
                    <a:pt x="0" y="8207"/>
                  </a:cubicBezTo>
                  <a:lnTo>
                    <a:pt x="152" y="3084"/>
                  </a:lnTo>
                  <a:lnTo>
                    <a:pt x="18292" y="3084"/>
                  </a:lnTo>
                  <a:cubicBezTo>
                    <a:pt x="18335" y="2842"/>
                    <a:pt x="18396" y="2459"/>
                    <a:pt x="18462" y="1942"/>
                  </a:cubicBezTo>
                  <a:lnTo>
                    <a:pt x="18705" y="0"/>
                  </a:lnTo>
                  <a:lnTo>
                    <a:pt x="21586" y="0"/>
                  </a:lnTo>
                  <a:lnTo>
                    <a:pt x="21586" y="17309"/>
                  </a:lnTo>
                  <a:cubicBezTo>
                    <a:pt x="21600" y="17874"/>
                    <a:pt x="21572" y="19112"/>
                    <a:pt x="21120" y="20185"/>
                  </a:cubicBezTo>
                  <a:cubicBezTo>
                    <a:pt x="20876" y="20764"/>
                    <a:pt x="20429" y="21472"/>
                    <a:pt x="19685" y="21556"/>
                  </a:cubicBezTo>
                  <a:cubicBezTo>
                    <a:pt x="19685" y="21556"/>
                    <a:pt x="19296" y="21600"/>
                    <a:pt x="19296" y="21600"/>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sp>
          <p:nvSpPr>
            <p:cNvPr id="618" name="Google Shape;618;p38"/>
            <p:cNvSpPr/>
            <p:nvPr/>
          </p:nvSpPr>
          <p:spPr>
            <a:xfrm>
              <a:off x="990600" y="469900"/>
              <a:ext cx="303919" cy="151570"/>
            </a:xfrm>
            <a:custGeom>
              <a:avLst/>
              <a:gdLst/>
              <a:ahLst/>
              <a:cxnLst/>
              <a:rect l="l" t="t" r="r" b="b"/>
              <a:pathLst>
                <a:path w="21589" h="21600" extrusionOk="0">
                  <a:moveTo>
                    <a:pt x="2565" y="8195"/>
                  </a:moveTo>
                  <a:lnTo>
                    <a:pt x="2565" y="15279"/>
                  </a:lnTo>
                  <a:cubicBezTo>
                    <a:pt x="5068" y="12476"/>
                    <a:pt x="7663" y="10120"/>
                    <a:pt x="10336" y="8220"/>
                  </a:cubicBezTo>
                  <a:lnTo>
                    <a:pt x="2780" y="8220"/>
                  </a:lnTo>
                  <a:cubicBezTo>
                    <a:pt x="2707" y="8220"/>
                    <a:pt x="2635" y="8212"/>
                    <a:pt x="2565" y="8195"/>
                  </a:cubicBezTo>
                  <a:close/>
                  <a:moveTo>
                    <a:pt x="2239" y="21600"/>
                  </a:moveTo>
                  <a:lnTo>
                    <a:pt x="1825" y="21525"/>
                  </a:lnTo>
                  <a:cubicBezTo>
                    <a:pt x="1110" y="21395"/>
                    <a:pt x="682" y="20687"/>
                    <a:pt x="449" y="20114"/>
                  </a:cubicBezTo>
                  <a:cubicBezTo>
                    <a:pt x="18" y="19058"/>
                    <a:pt x="-11" y="17851"/>
                    <a:pt x="3" y="17300"/>
                  </a:cubicBezTo>
                  <a:lnTo>
                    <a:pt x="3" y="0"/>
                  </a:lnTo>
                  <a:lnTo>
                    <a:pt x="2886" y="0"/>
                  </a:lnTo>
                  <a:lnTo>
                    <a:pt x="3130" y="1944"/>
                  </a:lnTo>
                  <a:cubicBezTo>
                    <a:pt x="3194" y="2454"/>
                    <a:pt x="3254" y="2835"/>
                    <a:pt x="3298" y="3082"/>
                  </a:cubicBezTo>
                  <a:lnTo>
                    <a:pt x="21436" y="3082"/>
                  </a:lnTo>
                  <a:lnTo>
                    <a:pt x="21589" y="8202"/>
                  </a:lnTo>
                  <a:cubicBezTo>
                    <a:pt x="14830" y="9823"/>
                    <a:pt x="8440" y="14186"/>
                    <a:pt x="2597" y="21172"/>
                  </a:cubicBezTo>
                  <a:cubicBezTo>
                    <a:pt x="2597" y="21172"/>
                    <a:pt x="2239" y="21600"/>
                    <a:pt x="2239" y="21600"/>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sp>
          <p:nvSpPr>
            <p:cNvPr id="619" name="Google Shape;619;p38"/>
            <p:cNvSpPr/>
            <p:nvPr/>
          </p:nvSpPr>
          <p:spPr>
            <a:xfrm>
              <a:off x="990600" y="1790700"/>
              <a:ext cx="295451" cy="153281"/>
            </a:xfrm>
            <a:custGeom>
              <a:avLst/>
              <a:gdLst/>
              <a:ahLst/>
              <a:cxnLst/>
              <a:rect l="l" t="t" r="r" b="b"/>
              <a:pathLst>
                <a:path w="21545" h="21600" extrusionOk="0">
                  <a:moveTo>
                    <a:pt x="2635" y="6466"/>
                  </a:moveTo>
                  <a:lnTo>
                    <a:pt x="2635" y="13317"/>
                  </a:lnTo>
                  <a:cubicBezTo>
                    <a:pt x="2710" y="13298"/>
                    <a:pt x="2787" y="13290"/>
                    <a:pt x="2864" y="13290"/>
                  </a:cubicBezTo>
                  <a:lnTo>
                    <a:pt x="10388" y="13290"/>
                  </a:lnTo>
                  <a:cubicBezTo>
                    <a:pt x="7721" y="11438"/>
                    <a:pt x="5133" y="9160"/>
                    <a:pt x="2635" y="6466"/>
                  </a:cubicBezTo>
                  <a:close/>
                  <a:moveTo>
                    <a:pt x="2951" y="21600"/>
                  </a:moveTo>
                  <a:lnTo>
                    <a:pt x="5" y="21600"/>
                  </a:lnTo>
                  <a:lnTo>
                    <a:pt x="5" y="4326"/>
                  </a:lnTo>
                  <a:cubicBezTo>
                    <a:pt x="-55" y="2587"/>
                    <a:pt x="468" y="654"/>
                    <a:pt x="1618" y="198"/>
                  </a:cubicBezTo>
                  <a:lnTo>
                    <a:pt x="2119" y="0"/>
                  </a:lnTo>
                  <a:lnTo>
                    <a:pt x="2557" y="509"/>
                  </a:lnTo>
                  <a:cubicBezTo>
                    <a:pt x="8400" y="7279"/>
                    <a:pt x="14788" y="11588"/>
                    <a:pt x="21545" y="13312"/>
                  </a:cubicBezTo>
                  <a:lnTo>
                    <a:pt x="21373" y="18372"/>
                  </a:lnTo>
                  <a:lnTo>
                    <a:pt x="3393" y="18372"/>
                  </a:lnTo>
                  <a:cubicBezTo>
                    <a:pt x="3343" y="18640"/>
                    <a:pt x="3271" y="19075"/>
                    <a:pt x="3196" y="19664"/>
                  </a:cubicBezTo>
                  <a:cubicBezTo>
                    <a:pt x="3196" y="19664"/>
                    <a:pt x="2951" y="21600"/>
                    <a:pt x="2951" y="21600"/>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sp>
          <p:nvSpPr>
            <p:cNvPr id="620" name="Google Shape;620;p38"/>
            <p:cNvSpPr/>
            <p:nvPr/>
          </p:nvSpPr>
          <p:spPr>
            <a:xfrm>
              <a:off x="1473200" y="1790700"/>
              <a:ext cx="296108" cy="153157"/>
            </a:xfrm>
            <a:custGeom>
              <a:avLst/>
              <a:gdLst/>
              <a:ahLst/>
              <a:cxnLst/>
              <a:rect l="l" t="t" r="r" b="b"/>
              <a:pathLst>
                <a:path w="21546" h="21600" extrusionOk="0">
                  <a:moveTo>
                    <a:pt x="11127" y="13280"/>
                  </a:moveTo>
                  <a:lnTo>
                    <a:pt x="18701" y="13280"/>
                  </a:lnTo>
                  <a:cubicBezTo>
                    <a:pt x="18774" y="13280"/>
                    <a:pt x="18846" y="13288"/>
                    <a:pt x="18918" y="13303"/>
                  </a:cubicBezTo>
                  <a:lnTo>
                    <a:pt x="18918" y="6398"/>
                  </a:lnTo>
                  <a:cubicBezTo>
                    <a:pt x="16405" y="9118"/>
                    <a:pt x="13804" y="11414"/>
                    <a:pt x="11127" y="13280"/>
                  </a:cubicBezTo>
                  <a:close/>
                  <a:moveTo>
                    <a:pt x="21541" y="21600"/>
                  </a:moveTo>
                  <a:lnTo>
                    <a:pt x="18610" y="21600"/>
                  </a:lnTo>
                  <a:lnTo>
                    <a:pt x="18363" y="19670"/>
                  </a:lnTo>
                  <a:cubicBezTo>
                    <a:pt x="18289" y="19088"/>
                    <a:pt x="18218" y="18650"/>
                    <a:pt x="18168" y="18365"/>
                  </a:cubicBezTo>
                  <a:lnTo>
                    <a:pt x="172" y="18365"/>
                  </a:lnTo>
                  <a:lnTo>
                    <a:pt x="0" y="13301"/>
                  </a:lnTo>
                  <a:cubicBezTo>
                    <a:pt x="6733" y="11577"/>
                    <a:pt x="13111" y="7262"/>
                    <a:pt x="18956" y="480"/>
                  </a:cubicBezTo>
                  <a:lnTo>
                    <a:pt x="19370" y="0"/>
                  </a:lnTo>
                  <a:lnTo>
                    <a:pt x="19845" y="154"/>
                  </a:lnTo>
                  <a:cubicBezTo>
                    <a:pt x="21040" y="540"/>
                    <a:pt x="21600" y="2549"/>
                    <a:pt x="21541" y="4316"/>
                  </a:cubicBezTo>
                  <a:cubicBezTo>
                    <a:pt x="21541" y="4316"/>
                    <a:pt x="21541" y="21600"/>
                    <a:pt x="21541" y="21600"/>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sp>
          <p:nvSpPr>
            <p:cNvPr id="621" name="Google Shape;621;p38"/>
            <p:cNvSpPr/>
            <p:nvPr/>
          </p:nvSpPr>
          <p:spPr>
            <a:xfrm>
              <a:off x="749300" y="571500"/>
              <a:ext cx="1271463" cy="1271347"/>
            </a:xfrm>
            <a:custGeom>
              <a:avLst/>
              <a:gdLst/>
              <a:ahLst/>
              <a:cxnLst/>
              <a:rect l="l" t="t" r="r" b="b"/>
              <a:pathLst>
                <a:path w="21600" h="21600" extrusionOk="0">
                  <a:moveTo>
                    <a:pt x="10801" y="613"/>
                  </a:moveTo>
                  <a:cubicBezTo>
                    <a:pt x="5183" y="613"/>
                    <a:pt x="612" y="5182"/>
                    <a:pt x="612" y="10800"/>
                  </a:cubicBezTo>
                  <a:cubicBezTo>
                    <a:pt x="612" y="16417"/>
                    <a:pt x="5183" y="20987"/>
                    <a:pt x="10801" y="20987"/>
                  </a:cubicBezTo>
                  <a:cubicBezTo>
                    <a:pt x="16417" y="20987"/>
                    <a:pt x="20987" y="16417"/>
                    <a:pt x="20988" y="10800"/>
                  </a:cubicBezTo>
                  <a:cubicBezTo>
                    <a:pt x="20988" y="5182"/>
                    <a:pt x="16418" y="613"/>
                    <a:pt x="10801" y="613"/>
                  </a:cubicBezTo>
                  <a:close/>
                  <a:moveTo>
                    <a:pt x="10801" y="21600"/>
                  </a:moveTo>
                  <a:cubicBezTo>
                    <a:pt x="4845" y="21600"/>
                    <a:pt x="0" y="16755"/>
                    <a:pt x="0" y="10800"/>
                  </a:cubicBezTo>
                  <a:cubicBezTo>
                    <a:pt x="0" y="4845"/>
                    <a:pt x="4845" y="0"/>
                    <a:pt x="10801" y="0"/>
                  </a:cubicBezTo>
                  <a:cubicBezTo>
                    <a:pt x="16755" y="0"/>
                    <a:pt x="21600" y="4845"/>
                    <a:pt x="21600" y="10800"/>
                  </a:cubicBezTo>
                  <a:cubicBezTo>
                    <a:pt x="21599" y="16755"/>
                    <a:pt x="16755" y="21600"/>
                    <a:pt x="10801" y="21600"/>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sp>
          <p:nvSpPr>
            <p:cNvPr id="622" name="Google Shape;622;p38"/>
            <p:cNvSpPr/>
            <p:nvPr/>
          </p:nvSpPr>
          <p:spPr>
            <a:xfrm>
              <a:off x="0" y="0"/>
              <a:ext cx="2799464" cy="2799477"/>
            </a:xfrm>
            <a:custGeom>
              <a:avLst/>
              <a:gdLst/>
              <a:ahLst/>
              <a:cxnLst/>
              <a:rect l="l" t="t" r="r" b="b"/>
              <a:pathLst>
                <a:path w="21600" h="21600" extrusionOk="0">
                  <a:moveTo>
                    <a:pt x="10800" y="21330"/>
                  </a:moveTo>
                  <a:cubicBezTo>
                    <a:pt x="4984" y="21330"/>
                    <a:pt x="270" y="16616"/>
                    <a:pt x="270" y="10800"/>
                  </a:cubicBezTo>
                  <a:cubicBezTo>
                    <a:pt x="270" y="4984"/>
                    <a:pt x="4984" y="270"/>
                    <a:pt x="10800" y="270"/>
                  </a:cubicBezTo>
                  <a:cubicBezTo>
                    <a:pt x="16616" y="270"/>
                    <a:pt x="21330" y="4984"/>
                    <a:pt x="21330" y="10800"/>
                  </a:cubicBezTo>
                  <a:cubicBezTo>
                    <a:pt x="21330" y="16616"/>
                    <a:pt x="16616" y="21330"/>
                    <a:pt x="10800" y="21330"/>
                  </a:cubicBezTo>
                  <a:close/>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
                                  </p:stCondLst>
                                  <p:childTnLst>
                                    <p:set>
                                      <p:cBhvr>
                                        <p:cTn id="6" dur="1" fill="hold">
                                          <p:stCondLst>
                                            <p:cond delay="0"/>
                                          </p:stCondLst>
                                        </p:cTn>
                                        <p:tgtEl>
                                          <p:spTgt spid="592">
                                            <p:txEl>
                                              <p:pRg st="0" end="0"/>
                                            </p:txEl>
                                          </p:spTgt>
                                        </p:tgtEl>
                                        <p:attrNameLst>
                                          <p:attrName>style.visibility</p:attrName>
                                        </p:attrNameLst>
                                      </p:cBhvr>
                                      <p:to>
                                        <p:strVal val="visible"/>
                                      </p:to>
                                    </p:set>
                                    <p:animEffect transition="in" filter="fade">
                                      <p:cBhvr>
                                        <p:cTn id="7" dur="500"/>
                                        <p:tgtEl>
                                          <p:spTgt spid="592">
                                            <p:txEl>
                                              <p:pRg st="0" end="0"/>
                                            </p:txEl>
                                          </p:spTgt>
                                        </p:tgtEl>
                                      </p:cBhvr>
                                    </p:animEffect>
                                  </p:childTnLst>
                                </p:cTn>
                              </p:par>
                              <p:par>
                                <p:cTn id="8" presetID="10" presetClass="entr" presetSubtype="0" fill="hold" nodeType="withEffect">
                                  <p:stCondLst>
                                    <p:cond delay="200"/>
                                  </p:stCondLst>
                                  <p:childTnLst>
                                    <p:set>
                                      <p:cBhvr>
                                        <p:cTn id="9" dur="1" fill="hold">
                                          <p:stCondLst>
                                            <p:cond delay="0"/>
                                          </p:stCondLst>
                                        </p:cTn>
                                        <p:tgtEl>
                                          <p:spTgt spid="589">
                                            <p:txEl>
                                              <p:pRg st="0" end="0"/>
                                            </p:txEl>
                                          </p:spTgt>
                                        </p:tgtEl>
                                        <p:attrNameLst>
                                          <p:attrName>style.visibility</p:attrName>
                                        </p:attrNameLst>
                                      </p:cBhvr>
                                      <p:to>
                                        <p:strVal val="visible"/>
                                      </p:to>
                                    </p:set>
                                    <p:animEffect transition="in" filter="fade">
                                      <p:cBhvr>
                                        <p:cTn id="10" dur="500"/>
                                        <p:tgtEl>
                                          <p:spTgt spid="589">
                                            <p:txEl>
                                              <p:pRg st="0" end="0"/>
                                            </p:txEl>
                                          </p:spTgt>
                                        </p:tgtEl>
                                      </p:cBhvr>
                                    </p:animEffect>
                                  </p:childTnLst>
                                </p:cTn>
                              </p:par>
                            </p:childTnLst>
                          </p:cTn>
                        </p:par>
                        <p:par>
                          <p:cTn id="11" fill="hold">
                            <p:stCondLst>
                              <p:cond delay="700"/>
                            </p:stCondLst>
                            <p:childTnLst>
                              <p:par>
                                <p:cTn id="12" presetID="10" presetClass="entr" presetSubtype="0" fill="hold" nodeType="afterEffect">
                                  <p:stCondLst>
                                    <p:cond delay="0"/>
                                  </p:stCondLst>
                                  <p:childTnLst>
                                    <p:set>
                                      <p:cBhvr>
                                        <p:cTn id="13" dur="1" fill="hold">
                                          <p:stCondLst>
                                            <p:cond delay="0"/>
                                          </p:stCondLst>
                                        </p:cTn>
                                        <p:tgtEl>
                                          <p:spTgt spid="593">
                                            <p:txEl>
                                              <p:pRg st="0" end="0"/>
                                            </p:txEl>
                                          </p:spTgt>
                                        </p:tgtEl>
                                        <p:attrNameLst>
                                          <p:attrName>style.visibility</p:attrName>
                                        </p:attrNameLst>
                                      </p:cBhvr>
                                      <p:to>
                                        <p:strVal val="visible"/>
                                      </p:to>
                                    </p:set>
                                    <p:animEffect transition="in" filter="fade">
                                      <p:cBhvr>
                                        <p:cTn id="14" dur="500"/>
                                        <p:tgtEl>
                                          <p:spTgt spid="593">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590">
                                            <p:txEl>
                                              <p:pRg st="0" end="0"/>
                                            </p:txEl>
                                          </p:spTgt>
                                        </p:tgtEl>
                                        <p:attrNameLst>
                                          <p:attrName>style.visibility</p:attrName>
                                        </p:attrNameLst>
                                      </p:cBhvr>
                                      <p:to>
                                        <p:strVal val="visible"/>
                                      </p:to>
                                    </p:set>
                                    <p:animEffect transition="in" filter="fade">
                                      <p:cBhvr>
                                        <p:cTn id="17" dur="500"/>
                                        <p:tgtEl>
                                          <p:spTgt spid="590">
                                            <p:txEl>
                                              <p:pRg st="0" end="0"/>
                                            </p:txEl>
                                          </p:spTgt>
                                        </p:tgtEl>
                                      </p:cBhvr>
                                    </p:animEffect>
                                  </p:childTnLst>
                                </p:cTn>
                              </p:par>
                            </p:childTnLst>
                          </p:cTn>
                        </p:par>
                        <p:par>
                          <p:cTn id="18" fill="hold">
                            <p:stCondLst>
                              <p:cond delay="1200"/>
                            </p:stCondLst>
                            <p:childTnLst>
                              <p:par>
                                <p:cTn id="19" presetID="10" presetClass="entr" presetSubtype="0" fill="hold" nodeType="afterEffect">
                                  <p:stCondLst>
                                    <p:cond delay="0"/>
                                  </p:stCondLst>
                                  <p:childTnLst>
                                    <p:set>
                                      <p:cBhvr>
                                        <p:cTn id="20" dur="1" fill="hold">
                                          <p:stCondLst>
                                            <p:cond delay="0"/>
                                          </p:stCondLst>
                                        </p:cTn>
                                        <p:tgtEl>
                                          <p:spTgt spid="594">
                                            <p:txEl>
                                              <p:pRg st="0" end="0"/>
                                            </p:txEl>
                                          </p:spTgt>
                                        </p:tgtEl>
                                        <p:attrNameLst>
                                          <p:attrName>style.visibility</p:attrName>
                                        </p:attrNameLst>
                                      </p:cBhvr>
                                      <p:to>
                                        <p:strVal val="visible"/>
                                      </p:to>
                                    </p:set>
                                    <p:animEffect transition="in" filter="fade">
                                      <p:cBhvr>
                                        <p:cTn id="21" dur="500"/>
                                        <p:tgtEl>
                                          <p:spTgt spid="594">
                                            <p:txEl>
                                              <p:pRg st="0" end="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91">
                                            <p:txEl>
                                              <p:pRg st="0" end="0"/>
                                            </p:txEl>
                                          </p:spTgt>
                                        </p:tgtEl>
                                        <p:attrNameLst>
                                          <p:attrName>style.visibility</p:attrName>
                                        </p:attrNameLst>
                                      </p:cBhvr>
                                      <p:to>
                                        <p:strVal val="visible"/>
                                      </p:to>
                                    </p:set>
                                    <p:animEffect transition="in" filter="fade">
                                      <p:cBhvr>
                                        <p:cTn id="24" dur="500"/>
                                        <p:tgtEl>
                                          <p:spTgt spid="5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pic>
        <p:nvPicPr>
          <p:cNvPr id="627" name="Google Shape;627;p39"/>
          <p:cNvPicPr preferRelativeResize="0"/>
          <p:nvPr/>
        </p:nvPicPr>
        <p:blipFill rotWithShape="1">
          <a:blip r:embed="rId3">
            <a:alphaModFix/>
          </a:blip>
          <a:srcRect/>
          <a:stretch/>
        </p:blipFill>
        <p:spPr>
          <a:xfrm>
            <a:off x="4925139" y="1397963"/>
            <a:ext cx="6804489" cy="4816302"/>
          </a:xfrm>
          <a:prstGeom prst="rect">
            <a:avLst/>
          </a:prstGeom>
          <a:noFill/>
          <a:ln>
            <a:noFill/>
          </a:ln>
        </p:spPr>
      </p:pic>
      <p:sp>
        <p:nvSpPr>
          <p:cNvPr id="628" name="Google Shape;628;p39"/>
          <p:cNvSpPr txBox="1">
            <a:spLocks noGrp="1"/>
          </p:cNvSpPr>
          <p:nvPr>
            <p:ph type="body" idx="1"/>
          </p:nvPr>
        </p:nvSpPr>
        <p:spPr>
          <a:xfrm>
            <a:off x="600791" y="1754906"/>
            <a:ext cx="1037901" cy="1604277"/>
          </a:xfrm>
          <a:prstGeom prst="rect">
            <a:avLst/>
          </a:prstGeom>
          <a:solidFill>
            <a:schemeClr val="accent1"/>
          </a:solidFill>
          <a:ln>
            <a:noFill/>
          </a:ln>
          <a:effectLst>
            <a:outerShdw dist="50800" dir="2700000" algn="ctr" rotWithShape="0">
              <a:schemeClr val="dk2">
                <a:alpha val="24705"/>
              </a:schemeClr>
            </a:outerShdw>
          </a:effectLst>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Font typeface="Arial"/>
              <a:buNone/>
            </a:pPr>
            <a:r>
              <a:rPr lang="en-US"/>
              <a:t> </a:t>
            </a:r>
            <a:endParaRPr/>
          </a:p>
        </p:txBody>
      </p:sp>
      <p:sp>
        <p:nvSpPr>
          <p:cNvPr id="629" name="Google Shape;629;p39"/>
          <p:cNvSpPr txBox="1">
            <a:spLocks noGrp="1"/>
          </p:cNvSpPr>
          <p:nvPr>
            <p:ph type="body" idx="14"/>
          </p:nvPr>
        </p:nvSpPr>
        <p:spPr>
          <a:xfrm>
            <a:off x="482042" y="3621657"/>
            <a:ext cx="3567448" cy="2592607"/>
          </a:xfrm>
          <a:prstGeom prst="rect">
            <a:avLst/>
          </a:prstGeom>
          <a:noFill/>
          <a:ln>
            <a:noFill/>
          </a:ln>
        </p:spPr>
        <p:txBody>
          <a:bodyPr spcFirstLastPara="1" wrap="square" lIns="91425" tIns="45700" rIns="91425" bIns="45700" anchor="ctr" anchorCtr="0">
            <a:noAutofit/>
          </a:bodyPr>
          <a:lstStyle/>
          <a:p>
            <a:pPr marL="0" lvl="0" indent="0" algn="just" rtl="0">
              <a:lnSpc>
                <a:spcPct val="110000"/>
              </a:lnSpc>
              <a:spcBef>
                <a:spcPts val="0"/>
              </a:spcBef>
              <a:spcAft>
                <a:spcPts val="0"/>
              </a:spcAft>
              <a:buClr>
                <a:schemeClr val="lt1"/>
              </a:buClr>
              <a:buSzPts val="1800"/>
              <a:buNone/>
            </a:pPr>
            <a:r>
              <a:rPr lang="en-US"/>
              <a:t>Operating our own software allows us to rapidly respond to customer needs and deliver highly customized transportation solutions.  Our technology platform provides the benefits of a global footprint without losing sight of our customers’ individual requirements.</a:t>
            </a:r>
            <a:endParaRPr/>
          </a:p>
        </p:txBody>
      </p:sp>
      <p:sp>
        <p:nvSpPr>
          <p:cNvPr id="630" name="Google Shape;630;p39"/>
          <p:cNvSpPr txBox="1">
            <a:spLocks noGrp="1"/>
          </p:cNvSpPr>
          <p:nvPr>
            <p:ph type="body" idx="15"/>
          </p:nvPr>
        </p:nvSpPr>
        <p:spPr>
          <a:xfrm>
            <a:off x="504990" y="442200"/>
            <a:ext cx="4802734" cy="650876"/>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chemeClr val="dk1"/>
              </a:buClr>
              <a:buSzPts val="4400"/>
              <a:buNone/>
            </a:pPr>
            <a:r>
              <a:rPr lang="en-US"/>
              <a:t>Software</a:t>
            </a:r>
            <a:endParaRPr/>
          </a:p>
        </p:txBody>
      </p:sp>
      <p:sp>
        <p:nvSpPr>
          <p:cNvPr id="631" name="Google Shape;631;p39"/>
          <p:cNvSpPr txBox="1">
            <a:spLocks noGrp="1"/>
          </p:cNvSpPr>
          <p:nvPr>
            <p:ph type="body" idx="16"/>
          </p:nvPr>
        </p:nvSpPr>
        <p:spPr>
          <a:xfrm>
            <a:off x="504990" y="1061546"/>
            <a:ext cx="4802734" cy="65087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200"/>
              <a:buNone/>
            </a:pPr>
            <a:r>
              <a:rPr lang="en-US"/>
              <a:t>Personal solutions</a:t>
            </a:r>
            <a:endParaRPr/>
          </a:p>
        </p:txBody>
      </p:sp>
      <p:grpSp>
        <p:nvGrpSpPr>
          <p:cNvPr id="632" name="Google Shape;632;p39"/>
          <p:cNvGrpSpPr/>
          <p:nvPr/>
        </p:nvGrpSpPr>
        <p:grpSpPr>
          <a:xfrm>
            <a:off x="726668" y="1890445"/>
            <a:ext cx="800207" cy="800212"/>
            <a:chOff x="0" y="0"/>
            <a:chExt cx="2799464" cy="2799482"/>
          </a:xfrm>
        </p:grpSpPr>
        <p:sp>
          <p:nvSpPr>
            <p:cNvPr id="633" name="Google Shape;633;p39"/>
            <p:cNvSpPr/>
            <p:nvPr/>
          </p:nvSpPr>
          <p:spPr>
            <a:xfrm>
              <a:off x="901700" y="508000"/>
              <a:ext cx="991171" cy="1798068"/>
            </a:xfrm>
            <a:custGeom>
              <a:avLst/>
              <a:gdLst/>
              <a:ahLst/>
              <a:cxnLst/>
              <a:rect l="l" t="t" r="r" b="b"/>
              <a:pathLst>
                <a:path w="21600" h="21600" extrusionOk="0">
                  <a:moveTo>
                    <a:pt x="20689" y="3232"/>
                  </a:moveTo>
                  <a:lnTo>
                    <a:pt x="912" y="3232"/>
                  </a:lnTo>
                  <a:lnTo>
                    <a:pt x="912" y="502"/>
                  </a:lnTo>
                  <a:lnTo>
                    <a:pt x="20690" y="502"/>
                  </a:lnTo>
                  <a:lnTo>
                    <a:pt x="20690" y="3232"/>
                  </a:lnTo>
                  <a:cubicBezTo>
                    <a:pt x="20690" y="3232"/>
                    <a:pt x="20689" y="3232"/>
                    <a:pt x="20689" y="3232"/>
                  </a:cubicBezTo>
                  <a:close/>
                  <a:moveTo>
                    <a:pt x="20689" y="17710"/>
                  </a:moveTo>
                  <a:lnTo>
                    <a:pt x="912" y="17710"/>
                  </a:lnTo>
                  <a:lnTo>
                    <a:pt x="912" y="3734"/>
                  </a:lnTo>
                  <a:lnTo>
                    <a:pt x="20690" y="3734"/>
                  </a:lnTo>
                  <a:lnTo>
                    <a:pt x="20690" y="17710"/>
                  </a:lnTo>
                  <a:cubicBezTo>
                    <a:pt x="20690" y="17710"/>
                    <a:pt x="20689" y="17710"/>
                    <a:pt x="20689" y="17710"/>
                  </a:cubicBezTo>
                  <a:close/>
                  <a:moveTo>
                    <a:pt x="20689" y="21098"/>
                  </a:moveTo>
                  <a:lnTo>
                    <a:pt x="912" y="21098"/>
                  </a:lnTo>
                  <a:lnTo>
                    <a:pt x="912" y="18212"/>
                  </a:lnTo>
                  <a:lnTo>
                    <a:pt x="20690" y="18212"/>
                  </a:lnTo>
                  <a:lnTo>
                    <a:pt x="20690" y="21098"/>
                  </a:lnTo>
                  <a:cubicBezTo>
                    <a:pt x="20690" y="21098"/>
                    <a:pt x="20689" y="21098"/>
                    <a:pt x="20689" y="21098"/>
                  </a:cubicBezTo>
                  <a:close/>
                  <a:moveTo>
                    <a:pt x="21145" y="0"/>
                  </a:moveTo>
                  <a:lnTo>
                    <a:pt x="456" y="0"/>
                  </a:lnTo>
                  <a:cubicBezTo>
                    <a:pt x="206" y="0"/>
                    <a:pt x="0" y="113"/>
                    <a:pt x="0" y="251"/>
                  </a:cubicBezTo>
                  <a:lnTo>
                    <a:pt x="0" y="21349"/>
                  </a:lnTo>
                  <a:cubicBezTo>
                    <a:pt x="0" y="21486"/>
                    <a:pt x="206" y="21600"/>
                    <a:pt x="456" y="21600"/>
                  </a:cubicBezTo>
                  <a:lnTo>
                    <a:pt x="21145" y="21600"/>
                  </a:lnTo>
                  <a:cubicBezTo>
                    <a:pt x="21395" y="21600"/>
                    <a:pt x="21600" y="21487"/>
                    <a:pt x="21600" y="21349"/>
                  </a:cubicBezTo>
                  <a:lnTo>
                    <a:pt x="21600" y="251"/>
                  </a:lnTo>
                  <a:cubicBezTo>
                    <a:pt x="21600" y="113"/>
                    <a:pt x="21395" y="0"/>
                    <a:pt x="21145" y="0"/>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sp>
          <p:nvSpPr>
            <p:cNvPr id="634" name="Google Shape;634;p39"/>
            <p:cNvSpPr/>
            <p:nvPr/>
          </p:nvSpPr>
          <p:spPr>
            <a:xfrm>
              <a:off x="1320800" y="635000"/>
              <a:ext cx="173559" cy="41796"/>
            </a:xfrm>
            <a:custGeom>
              <a:avLst/>
              <a:gdLst/>
              <a:ahLst/>
              <a:cxnLst/>
              <a:rect l="l" t="t" r="r" b="b"/>
              <a:pathLst>
                <a:path w="21600" h="21600" extrusionOk="0">
                  <a:moveTo>
                    <a:pt x="18998" y="21600"/>
                  </a:moveTo>
                  <a:lnTo>
                    <a:pt x="2601" y="21600"/>
                  </a:lnTo>
                  <a:cubicBezTo>
                    <a:pt x="1164" y="21600"/>
                    <a:pt x="0" y="16767"/>
                    <a:pt x="0" y="10806"/>
                  </a:cubicBezTo>
                  <a:cubicBezTo>
                    <a:pt x="0" y="4833"/>
                    <a:pt x="1164" y="0"/>
                    <a:pt x="2601" y="0"/>
                  </a:cubicBezTo>
                  <a:lnTo>
                    <a:pt x="18998" y="0"/>
                  </a:lnTo>
                  <a:cubicBezTo>
                    <a:pt x="20436" y="0"/>
                    <a:pt x="21600" y="4833"/>
                    <a:pt x="21600" y="10806"/>
                  </a:cubicBezTo>
                  <a:cubicBezTo>
                    <a:pt x="21600" y="16767"/>
                    <a:pt x="20436" y="21600"/>
                    <a:pt x="18998" y="21600"/>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sp>
          <p:nvSpPr>
            <p:cNvPr id="635" name="Google Shape;635;p39"/>
            <p:cNvSpPr/>
            <p:nvPr/>
          </p:nvSpPr>
          <p:spPr>
            <a:xfrm>
              <a:off x="1320800" y="2057400"/>
              <a:ext cx="156679" cy="156642"/>
            </a:xfrm>
            <a:custGeom>
              <a:avLst/>
              <a:gdLst/>
              <a:ahLst/>
              <a:cxnLst/>
              <a:rect l="l" t="t" r="r" b="b"/>
              <a:pathLst>
                <a:path w="21600" h="21600" extrusionOk="0">
                  <a:moveTo>
                    <a:pt x="10799" y="5760"/>
                  </a:moveTo>
                  <a:cubicBezTo>
                    <a:pt x="8022" y="5760"/>
                    <a:pt x="5759" y="8021"/>
                    <a:pt x="5759" y="10795"/>
                  </a:cubicBezTo>
                  <a:cubicBezTo>
                    <a:pt x="5759" y="13579"/>
                    <a:pt x="8022" y="15840"/>
                    <a:pt x="10799" y="15840"/>
                  </a:cubicBezTo>
                  <a:cubicBezTo>
                    <a:pt x="13578" y="15840"/>
                    <a:pt x="15841" y="13579"/>
                    <a:pt x="15841" y="10795"/>
                  </a:cubicBezTo>
                  <a:cubicBezTo>
                    <a:pt x="15841" y="8021"/>
                    <a:pt x="13578" y="5760"/>
                    <a:pt x="10799" y="5760"/>
                  </a:cubicBezTo>
                  <a:close/>
                  <a:moveTo>
                    <a:pt x="10799" y="21600"/>
                  </a:moveTo>
                  <a:cubicBezTo>
                    <a:pt x="4843" y="21600"/>
                    <a:pt x="0" y="16753"/>
                    <a:pt x="0" y="10795"/>
                  </a:cubicBezTo>
                  <a:cubicBezTo>
                    <a:pt x="0" y="4840"/>
                    <a:pt x="4843" y="0"/>
                    <a:pt x="10799" y="0"/>
                  </a:cubicBezTo>
                  <a:cubicBezTo>
                    <a:pt x="16754" y="0"/>
                    <a:pt x="21600" y="4840"/>
                    <a:pt x="21600" y="10795"/>
                  </a:cubicBezTo>
                  <a:cubicBezTo>
                    <a:pt x="21600" y="16753"/>
                    <a:pt x="16754" y="21600"/>
                    <a:pt x="10799" y="21600"/>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sp>
          <p:nvSpPr>
            <p:cNvPr id="636" name="Google Shape;636;p39"/>
            <p:cNvSpPr/>
            <p:nvPr/>
          </p:nvSpPr>
          <p:spPr>
            <a:xfrm>
              <a:off x="1689100" y="965199"/>
              <a:ext cx="73091" cy="104423"/>
            </a:xfrm>
            <a:custGeom>
              <a:avLst/>
              <a:gdLst/>
              <a:ahLst/>
              <a:cxnLst/>
              <a:rect l="l" t="t" r="r" b="b"/>
              <a:pathLst>
                <a:path w="20459" h="21186" extrusionOk="0">
                  <a:moveTo>
                    <a:pt x="5850" y="21186"/>
                  </a:moveTo>
                  <a:cubicBezTo>
                    <a:pt x="4347" y="21186"/>
                    <a:pt x="2853" y="20773"/>
                    <a:pt x="1716" y="19938"/>
                  </a:cubicBezTo>
                  <a:cubicBezTo>
                    <a:pt x="-572" y="18287"/>
                    <a:pt x="-572" y="15600"/>
                    <a:pt x="1716" y="13949"/>
                  </a:cubicBezTo>
                  <a:lnTo>
                    <a:pt x="6350" y="10587"/>
                  </a:lnTo>
                  <a:lnTo>
                    <a:pt x="1716" y="7231"/>
                  </a:lnTo>
                  <a:cubicBezTo>
                    <a:pt x="-572" y="5580"/>
                    <a:pt x="-572" y="2897"/>
                    <a:pt x="1716" y="1242"/>
                  </a:cubicBezTo>
                  <a:cubicBezTo>
                    <a:pt x="3998" y="-414"/>
                    <a:pt x="7699" y="-414"/>
                    <a:pt x="9980" y="1242"/>
                  </a:cubicBezTo>
                  <a:lnTo>
                    <a:pt x="18751" y="7598"/>
                  </a:lnTo>
                  <a:cubicBezTo>
                    <a:pt x="21028" y="9254"/>
                    <a:pt x="21028" y="11936"/>
                    <a:pt x="18751" y="13587"/>
                  </a:cubicBezTo>
                  <a:lnTo>
                    <a:pt x="9980" y="19938"/>
                  </a:lnTo>
                  <a:cubicBezTo>
                    <a:pt x="8836" y="20773"/>
                    <a:pt x="7345" y="21186"/>
                    <a:pt x="5850" y="21186"/>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sp>
          <p:nvSpPr>
            <p:cNvPr id="637" name="Google Shape;637;p39"/>
            <p:cNvSpPr/>
            <p:nvPr/>
          </p:nvSpPr>
          <p:spPr>
            <a:xfrm>
              <a:off x="1041400" y="914400"/>
              <a:ext cx="202437" cy="202407"/>
            </a:xfrm>
            <a:custGeom>
              <a:avLst/>
              <a:gdLst/>
              <a:ahLst/>
              <a:cxnLst/>
              <a:rect l="l" t="t" r="r" b="b"/>
              <a:pathLst>
                <a:path w="21600" h="21600" extrusionOk="0">
                  <a:moveTo>
                    <a:pt x="4461" y="17145"/>
                  </a:moveTo>
                  <a:lnTo>
                    <a:pt x="17142" y="17145"/>
                  </a:lnTo>
                  <a:lnTo>
                    <a:pt x="17142" y="4458"/>
                  </a:lnTo>
                  <a:lnTo>
                    <a:pt x="4461" y="4458"/>
                  </a:lnTo>
                  <a:cubicBezTo>
                    <a:pt x="4461" y="4458"/>
                    <a:pt x="4461" y="17145"/>
                    <a:pt x="4461" y="17145"/>
                  </a:cubicBezTo>
                  <a:close/>
                  <a:moveTo>
                    <a:pt x="19372" y="21600"/>
                  </a:moveTo>
                  <a:lnTo>
                    <a:pt x="2234" y="21600"/>
                  </a:lnTo>
                  <a:cubicBezTo>
                    <a:pt x="1000" y="21600"/>
                    <a:pt x="0" y="20605"/>
                    <a:pt x="0" y="19371"/>
                  </a:cubicBezTo>
                  <a:lnTo>
                    <a:pt x="0" y="2229"/>
                  </a:lnTo>
                  <a:cubicBezTo>
                    <a:pt x="0" y="1001"/>
                    <a:pt x="1000" y="0"/>
                    <a:pt x="2234" y="0"/>
                  </a:cubicBezTo>
                  <a:lnTo>
                    <a:pt x="19372" y="0"/>
                  </a:lnTo>
                  <a:cubicBezTo>
                    <a:pt x="20602" y="0"/>
                    <a:pt x="21600" y="995"/>
                    <a:pt x="21600" y="2229"/>
                  </a:cubicBezTo>
                  <a:lnTo>
                    <a:pt x="21600" y="19371"/>
                  </a:lnTo>
                  <a:cubicBezTo>
                    <a:pt x="21600" y="20605"/>
                    <a:pt x="20602" y="21600"/>
                    <a:pt x="19372" y="21600"/>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sp>
          <p:nvSpPr>
            <p:cNvPr id="638" name="Google Shape;638;p39"/>
            <p:cNvSpPr/>
            <p:nvPr/>
          </p:nvSpPr>
          <p:spPr>
            <a:xfrm>
              <a:off x="1308100" y="952500"/>
              <a:ext cx="308087" cy="41796"/>
            </a:xfrm>
            <a:custGeom>
              <a:avLst/>
              <a:gdLst/>
              <a:ahLst/>
              <a:cxnLst/>
              <a:rect l="l" t="t" r="r" b="b"/>
              <a:pathLst>
                <a:path w="21600" h="21600" extrusionOk="0">
                  <a:moveTo>
                    <a:pt x="20136" y="21600"/>
                  </a:moveTo>
                  <a:lnTo>
                    <a:pt x="1462" y="21600"/>
                  </a:lnTo>
                  <a:cubicBezTo>
                    <a:pt x="656" y="21600"/>
                    <a:pt x="0" y="16754"/>
                    <a:pt x="0" y="10781"/>
                  </a:cubicBezTo>
                  <a:cubicBezTo>
                    <a:pt x="0" y="4820"/>
                    <a:pt x="654" y="0"/>
                    <a:pt x="1462" y="0"/>
                  </a:cubicBezTo>
                  <a:lnTo>
                    <a:pt x="20136" y="0"/>
                  </a:lnTo>
                  <a:cubicBezTo>
                    <a:pt x="20944" y="0"/>
                    <a:pt x="21600" y="4820"/>
                    <a:pt x="21600" y="10781"/>
                  </a:cubicBezTo>
                  <a:cubicBezTo>
                    <a:pt x="21600" y="16754"/>
                    <a:pt x="20947" y="21600"/>
                    <a:pt x="20136" y="21600"/>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sp>
          <p:nvSpPr>
            <p:cNvPr id="639" name="Google Shape;639;p39"/>
            <p:cNvSpPr/>
            <p:nvPr/>
          </p:nvSpPr>
          <p:spPr>
            <a:xfrm>
              <a:off x="1308100" y="1041400"/>
              <a:ext cx="271525" cy="41796"/>
            </a:xfrm>
            <a:custGeom>
              <a:avLst/>
              <a:gdLst/>
              <a:ahLst/>
              <a:cxnLst/>
              <a:rect l="l" t="t" r="r" b="b"/>
              <a:pathLst>
                <a:path w="21600" h="21600" extrusionOk="0">
                  <a:moveTo>
                    <a:pt x="19941" y="21600"/>
                  </a:moveTo>
                  <a:lnTo>
                    <a:pt x="1659" y="21600"/>
                  </a:lnTo>
                  <a:cubicBezTo>
                    <a:pt x="744" y="21600"/>
                    <a:pt x="0" y="16767"/>
                    <a:pt x="0" y="10806"/>
                  </a:cubicBezTo>
                  <a:cubicBezTo>
                    <a:pt x="0" y="4833"/>
                    <a:pt x="742" y="0"/>
                    <a:pt x="1659" y="0"/>
                  </a:cubicBezTo>
                  <a:lnTo>
                    <a:pt x="19941" y="0"/>
                  </a:lnTo>
                  <a:cubicBezTo>
                    <a:pt x="20855" y="0"/>
                    <a:pt x="21600" y="4833"/>
                    <a:pt x="21600" y="10806"/>
                  </a:cubicBezTo>
                  <a:cubicBezTo>
                    <a:pt x="21600" y="16767"/>
                    <a:pt x="20860" y="21600"/>
                    <a:pt x="19941" y="21600"/>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sp>
          <p:nvSpPr>
            <p:cNvPr id="640" name="Google Shape;640;p39"/>
            <p:cNvSpPr/>
            <p:nvPr/>
          </p:nvSpPr>
          <p:spPr>
            <a:xfrm>
              <a:off x="1689100" y="1231899"/>
              <a:ext cx="73091" cy="104373"/>
            </a:xfrm>
            <a:custGeom>
              <a:avLst/>
              <a:gdLst/>
              <a:ahLst/>
              <a:cxnLst/>
              <a:rect l="l" t="t" r="r" b="b"/>
              <a:pathLst>
                <a:path w="20459" h="21186" extrusionOk="0">
                  <a:moveTo>
                    <a:pt x="5850" y="21186"/>
                  </a:moveTo>
                  <a:cubicBezTo>
                    <a:pt x="4347" y="21186"/>
                    <a:pt x="2853" y="20773"/>
                    <a:pt x="1716" y="19942"/>
                  </a:cubicBezTo>
                  <a:cubicBezTo>
                    <a:pt x="-572" y="18291"/>
                    <a:pt x="-572" y="15607"/>
                    <a:pt x="1716" y="13956"/>
                  </a:cubicBezTo>
                  <a:lnTo>
                    <a:pt x="6350" y="10592"/>
                  </a:lnTo>
                  <a:lnTo>
                    <a:pt x="1716" y="7224"/>
                  </a:lnTo>
                  <a:cubicBezTo>
                    <a:pt x="-572" y="5573"/>
                    <a:pt x="-572" y="2889"/>
                    <a:pt x="1716" y="1243"/>
                  </a:cubicBezTo>
                  <a:cubicBezTo>
                    <a:pt x="3998" y="-414"/>
                    <a:pt x="7699" y="-414"/>
                    <a:pt x="9980" y="1243"/>
                  </a:cubicBezTo>
                  <a:lnTo>
                    <a:pt x="18751" y="7592"/>
                  </a:lnTo>
                  <a:cubicBezTo>
                    <a:pt x="21028" y="9248"/>
                    <a:pt x="21028" y="11932"/>
                    <a:pt x="18751" y="13583"/>
                  </a:cubicBezTo>
                  <a:lnTo>
                    <a:pt x="9980" y="19942"/>
                  </a:lnTo>
                  <a:cubicBezTo>
                    <a:pt x="8836" y="20773"/>
                    <a:pt x="7345" y="21186"/>
                    <a:pt x="5850" y="21186"/>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sp>
          <p:nvSpPr>
            <p:cNvPr id="641" name="Google Shape;641;p39"/>
            <p:cNvSpPr/>
            <p:nvPr/>
          </p:nvSpPr>
          <p:spPr>
            <a:xfrm>
              <a:off x="1041400" y="1193800"/>
              <a:ext cx="202437" cy="202407"/>
            </a:xfrm>
            <a:custGeom>
              <a:avLst/>
              <a:gdLst/>
              <a:ahLst/>
              <a:cxnLst/>
              <a:rect l="l" t="t" r="r" b="b"/>
              <a:pathLst>
                <a:path w="21600" h="21600" extrusionOk="0">
                  <a:moveTo>
                    <a:pt x="4461" y="17142"/>
                  </a:moveTo>
                  <a:lnTo>
                    <a:pt x="17142" y="17142"/>
                  </a:lnTo>
                  <a:lnTo>
                    <a:pt x="17142" y="4458"/>
                  </a:lnTo>
                  <a:lnTo>
                    <a:pt x="4461" y="4458"/>
                  </a:lnTo>
                  <a:cubicBezTo>
                    <a:pt x="4461" y="4458"/>
                    <a:pt x="4461" y="17142"/>
                    <a:pt x="4461" y="17142"/>
                  </a:cubicBezTo>
                  <a:close/>
                  <a:moveTo>
                    <a:pt x="19372" y="21600"/>
                  </a:moveTo>
                  <a:lnTo>
                    <a:pt x="2234" y="21600"/>
                  </a:lnTo>
                  <a:cubicBezTo>
                    <a:pt x="1000" y="21600"/>
                    <a:pt x="0" y="20605"/>
                    <a:pt x="0" y="19374"/>
                  </a:cubicBezTo>
                  <a:lnTo>
                    <a:pt x="0" y="2229"/>
                  </a:lnTo>
                  <a:cubicBezTo>
                    <a:pt x="0" y="998"/>
                    <a:pt x="1000" y="0"/>
                    <a:pt x="2234" y="0"/>
                  </a:cubicBezTo>
                  <a:lnTo>
                    <a:pt x="19372" y="0"/>
                  </a:lnTo>
                  <a:cubicBezTo>
                    <a:pt x="20602" y="0"/>
                    <a:pt x="21600" y="998"/>
                    <a:pt x="21600" y="2229"/>
                  </a:cubicBezTo>
                  <a:lnTo>
                    <a:pt x="21600" y="19374"/>
                  </a:lnTo>
                  <a:cubicBezTo>
                    <a:pt x="21600" y="20605"/>
                    <a:pt x="20602" y="21600"/>
                    <a:pt x="19372" y="21600"/>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sp>
          <p:nvSpPr>
            <p:cNvPr id="642" name="Google Shape;642;p39"/>
            <p:cNvSpPr/>
            <p:nvPr/>
          </p:nvSpPr>
          <p:spPr>
            <a:xfrm>
              <a:off x="1308100" y="1219200"/>
              <a:ext cx="308087" cy="41796"/>
            </a:xfrm>
            <a:custGeom>
              <a:avLst/>
              <a:gdLst/>
              <a:ahLst/>
              <a:cxnLst/>
              <a:rect l="l" t="t" r="r" b="b"/>
              <a:pathLst>
                <a:path w="21600" h="21600" extrusionOk="0">
                  <a:moveTo>
                    <a:pt x="20136" y="21600"/>
                  </a:moveTo>
                  <a:lnTo>
                    <a:pt x="1462" y="21600"/>
                  </a:lnTo>
                  <a:cubicBezTo>
                    <a:pt x="656" y="21600"/>
                    <a:pt x="0" y="16767"/>
                    <a:pt x="0" y="10781"/>
                  </a:cubicBezTo>
                  <a:cubicBezTo>
                    <a:pt x="0" y="4846"/>
                    <a:pt x="654" y="0"/>
                    <a:pt x="1462" y="0"/>
                  </a:cubicBezTo>
                  <a:lnTo>
                    <a:pt x="20136" y="0"/>
                  </a:lnTo>
                  <a:cubicBezTo>
                    <a:pt x="20944" y="0"/>
                    <a:pt x="21600" y="4833"/>
                    <a:pt x="21600" y="10781"/>
                  </a:cubicBezTo>
                  <a:cubicBezTo>
                    <a:pt x="21600" y="16742"/>
                    <a:pt x="20947" y="21600"/>
                    <a:pt x="20136" y="21600"/>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sp>
          <p:nvSpPr>
            <p:cNvPr id="643" name="Google Shape;643;p39"/>
            <p:cNvSpPr/>
            <p:nvPr/>
          </p:nvSpPr>
          <p:spPr>
            <a:xfrm>
              <a:off x="1308100" y="1320800"/>
              <a:ext cx="271525" cy="41796"/>
            </a:xfrm>
            <a:custGeom>
              <a:avLst/>
              <a:gdLst/>
              <a:ahLst/>
              <a:cxnLst/>
              <a:rect l="l" t="t" r="r" b="b"/>
              <a:pathLst>
                <a:path w="21600" h="21600" extrusionOk="0">
                  <a:moveTo>
                    <a:pt x="19941" y="21600"/>
                  </a:moveTo>
                  <a:lnTo>
                    <a:pt x="1659" y="21600"/>
                  </a:lnTo>
                  <a:cubicBezTo>
                    <a:pt x="744" y="21600"/>
                    <a:pt x="0" y="16767"/>
                    <a:pt x="0" y="10794"/>
                  </a:cubicBezTo>
                  <a:cubicBezTo>
                    <a:pt x="0" y="4846"/>
                    <a:pt x="742" y="0"/>
                    <a:pt x="1659" y="0"/>
                  </a:cubicBezTo>
                  <a:lnTo>
                    <a:pt x="19941" y="0"/>
                  </a:lnTo>
                  <a:cubicBezTo>
                    <a:pt x="20855" y="0"/>
                    <a:pt x="21600" y="4846"/>
                    <a:pt x="21600" y="10794"/>
                  </a:cubicBezTo>
                  <a:cubicBezTo>
                    <a:pt x="21600" y="16767"/>
                    <a:pt x="20860" y="21600"/>
                    <a:pt x="19941" y="21600"/>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sp>
          <p:nvSpPr>
            <p:cNvPr id="644" name="Google Shape;644;p39"/>
            <p:cNvSpPr/>
            <p:nvPr/>
          </p:nvSpPr>
          <p:spPr>
            <a:xfrm>
              <a:off x="1689100" y="1511300"/>
              <a:ext cx="73091" cy="104403"/>
            </a:xfrm>
            <a:custGeom>
              <a:avLst/>
              <a:gdLst/>
              <a:ahLst/>
              <a:cxnLst/>
              <a:rect l="l" t="t" r="r" b="b"/>
              <a:pathLst>
                <a:path w="20459" h="21187" extrusionOk="0">
                  <a:moveTo>
                    <a:pt x="5850" y="21187"/>
                  </a:moveTo>
                  <a:cubicBezTo>
                    <a:pt x="4347" y="21187"/>
                    <a:pt x="2853" y="20774"/>
                    <a:pt x="1716" y="19954"/>
                  </a:cubicBezTo>
                  <a:cubicBezTo>
                    <a:pt x="-572" y="18298"/>
                    <a:pt x="-572" y="15610"/>
                    <a:pt x="1716" y="13958"/>
                  </a:cubicBezTo>
                  <a:lnTo>
                    <a:pt x="6350" y="10606"/>
                  </a:lnTo>
                  <a:lnTo>
                    <a:pt x="1716" y="7238"/>
                  </a:lnTo>
                  <a:cubicBezTo>
                    <a:pt x="-572" y="5582"/>
                    <a:pt x="-572" y="2899"/>
                    <a:pt x="1716" y="1238"/>
                  </a:cubicBezTo>
                  <a:cubicBezTo>
                    <a:pt x="3998" y="-413"/>
                    <a:pt x="7699" y="-413"/>
                    <a:pt x="9980" y="1238"/>
                  </a:cubicBezTo>
                  <a:lnTo>
                    <a:pt x="18751" y="7596"/>
                  </a:lnTo>
                  <a:cubicBezTo>
                    <a:pt x="21028" y="9252"/>
                    <a:pt x="21028" y="11935"/>
                    <a:pt x="18751" y="13591"/>
                  </a:cubicBezTo>
                  <a:lnTo>
                    <a:pt x="9980" y="19954"/>
                  </a:lnTo>
                  <a:cubicBezTo>
                    <a:pt x="8836" y="20774"/>
                    <a:pt x="7345" y="21187"/>
                    <a:pt x="5850" y="21187"/>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sp>
          <p:nvSpPr>
            <p:cNvPr id="645" name="Google Shape;645;p39"/>
            <p:cNvSpPr/>
            <p:nvPr/>
          </p:nvSpPr>
          <p:spPr>
            <a:xfrm>
              <a:off x="1041400" y="1460500"/>
              <a:ext cx="202437" cy="202432"/>
            </a:xfrm>
            <a:custGeom>
              <a:avLst/>
              <a:gdLst/>
              <a:ahLst/>
              <a:cxnLst/>
              <a:rect l="l" t="t" r="r" b="b"/>
              <a:pathLst>
                <a:path w="21600" h="21600" extrusionOk="0">
                  <a:moveTo>
                    <a:pt x="4461" y="17143"/>
                  </a:moveTo>
                  <a:lnTo>
                    <a:pt x="17142" y="17143"/>
                  </a:lnTo>
                  <a:lnTo>
                    <a:pt x="17142" y="4460"/>
                  </a:lnTo>
                  <a:lnTo>
                    <a:pt x="4461" y="4460"/>
                  </a:lnTo>
                  <a:cubicBezTo>
                    <a:pt x="4461" y="4460"/>
                    <a:pt x="4461" y="17143"/>
                    <a:pt x="4461" y="17143"/>
                  </a:cubicBezTo>
                  <a:close/>
                  <a:moveTo>
                    <a:pt x="19372" y="21600"/>
                  </a:moveTo>
                  <a:lnTo>
                    <a:pt x="2234" y="21600"/>
                  </a:lnTo>
                  <a:cubicBezTo>
                    <a:pt x="1000" y="21600"/>
                    <a:pt x="0" y="20602"/>
                    <a:pt x="0" y="19371"/>
                  </a:cubicBezTo>
                  <a:lnTo>
                    <a:pt x="0" y="2229"/>
                  </a:lnTo>
                  <a:cubicBezTo>
                    <a:pt x="0" y="1003"/>
                    <a:pt x="1000" y="0"/>
                    <a:pt x="2234" y="0"/>
                  </a:cubicBezTo>
                  <a:lnTo>
                    <a:pt x="19372" y="0"/>
                  </a:lnTo>
                  <a:cubicBezTo>
                    <a:pt x="20602" y="0"/>
                    <a:pt x="21600" y="998"/>
                    <a:pt x="21600" y="2229"/>
                  </a:cubicBezTo>
                  <a:lnTo>
                    <a:pt x="21600" y="19371"/>
                  </a:lnTo>
                  <a:cubicBezTo>
                    <a:pt x="21600" y="20602"/>
                    <a:pt x="20602" y="21600"/>
                    <a:pt x="19372" y="21600"/>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sp>
          <p:nvSpPr>
            <p:cNvPr id="646" name="Google Shape;646;p39"/>
            <p:cNvSpPr/>
            <p:nvPr/>
          </p:nvSpPr>
          <p:spPr>
            <a:xfrm>
              <a:off x="1308100" y="1498600"/>
              <a:ext cx="308087" cy="41796"/>
            </a:xfrm>
            <a:custGeom>
              <a:avLst/>
              <a:gdLst/>
              <a:ahLst/>
              <a:cxnLst/>
              <a:rect l="l" t="t" r="r" b="b"/>
              <a:pathLst>
                <a:path w="21600" h="21600" extrusionOk="0">
                  <a:moveTo>
                    <a:pt x="20136" y="21600"/>
                  </a:moveTo>
                  <a:lnTo>
                    <a:pt x="1462" y="21600"/>
                  </a:lnTo>
                  <a:cubicBezTo>
                    <a:pt x="656" y="21600"/>
                    <a:pt x="0" y="16767"/>
                    <a:pt x="0" y="10794"/>
                  </a:cubicBezTo>
                  <a:cubicBezTo>
                    <a:pt x="0" y="4820"/>
                    <a:pt x="654" y="0"/>
                    <a:pt x="1462" y="0"/>
                  </a:cubicBezTo>
                  <a:lnTo>
                    <a:pt x="20136" y="0"/>
                  </a:lnTo>
                  <a:cubicBezTo>
                    <a:pt x="20944" y="0"/>
                    <a:pt x="21600" y="4820"/>
                    <a:pt x="21600" y="10794"/>
                  </a:cubicBezTo>
                  <a:cubicBezTo>
                    <a:pt x="21600" y="16767"/>
                    <a:pt x="20947" y="21600"/>
                    <a:pt x="20136" y="21600"/>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sp>
          <p:nvSpPr>
            <p:cNvPr id="647" name="Google Shape;647;p39"/>
            <p:cNvSpPr/>
            <p:nvPr/>
          </p:nvSpPr>
          <p:spPr>
            <a:xfrm>
              <a:off x="1308100" y="1587500"/>
              <a:ext cx="271525" cy="41772"/>
            </a:xfrm>
            <a:custGeom>
              <a:avLst/>
              <a:gdLst/>
              <a:ahLst/>
              <a:cxnLst/>
              <a:rect l="l" t="t" r="r" b="b"/>
              <a:pathLst>
                <a:path w="21600" h="21600" extrusionOk="0">
                  <a:moveTo>
                    <a:pt x="19941" y="21600"/>
                  </a:moveTo>
                  <a:lnTo>
                    <a:pt x="1659" y="21600"/>
                  </a:lnTo>
                  <a:cubicBezTo>
                    <a:pt x="744" y="21600"/>
                    <a:pt x="0" y="16790"/>
                    <a:pt x="0" y="10813"/>
                  </a:cubicBezTo>
                  <a:cubicBezTo>
                    <a:pt x="0" y="4848"/>
                    <a:pt x="742" y="0"/>
                    <a:pt x="1659" y="0"/>
                  </a:cubicBezTo>
                  <a:lnTo>
                    <a:pt x="19941" y="0"/>
                  </a:lnTo>
                  <a:cubicBezTo>
                    <a:pt x="20855" y="0"/>
                    <a:pt x="21600" y="4848"/>
                    <a:pt x="21600" y="10813"/>
                  </a:cubicBezTo>
                  <a:cubicBezTo>
                    <a:pt x="21600" y="16790"/>
                    <a:pt x="20860" y="21600"/>
                    <a:pt x="19941" y="21600"/>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sp>
          <p:nvSpPr>
            <p:cNvPr id="648" name="Google Shape;648;p39"/>
            <p:cNvSpPr/>
            <p:nvPr/>
          </p:nvSpPr>
          <p:spPr>
            <a:xfrm>
              <a:off x="1689100" y="1790699"/>
              <a:ext cx="73091" cy="104423"/>
            </a:xfrm>
            <a:custGeom>
              <a:avLst/>
              <a:gdLst/>
              <a:ahLst/>
              <a:cxnLst/>
              <a:rect l="l" t="t" r="r" b="b"/>
              <a:pathLst>
                <a:path w="20459" h="21186" extrusionOk="0">
                  <a:moveTo>
                    <a:pt x="5850" y="21186"/>
                  </a:moveTo>
                  <a:cubicBezTo>
                    <a:pt x="4347" y="21186"/>
                    <a:pt x="2853" y="20773"/>
                    <a:pt x="1716" y="19948"/>
                  </a:cubicBezTo>
                  <a:cubicBezTo>
                    <a:pt x="-572" y="18287"/>
                    <a:pt x="-572" y="15605"/>
                    <a:pt x="1716" y="13949"/>
                  </a:cubicBezTo>
                  <a:lnTo>
                    <a:pt x="6350" y="10592"/>
                  </a:lnTo>
                  <a:lnTo>
                    <a:pt x="1716" y="7241"/>
                  </a:lnTo>
                  <a:cubicBezTo>
                    <a:pt x="-572" y="5585"/>
                    <a:pt x="-572" y="2897"/>
                    <a:pt x="1716" y="1242"/>
                  </a:cubicBezTo>
                  <a:cubicBezTo>
                    <a:pt x="3998" y="-414"/>
                    <a:pt x="7699" y="-414"/>
                    <a:pt x="9980" y="1242"/>
                  </a:cubicBezTo>
                  <a:lnTo>
                    <a:pt x="18751" y="7603"/>
                  </a:lnTo>
                  <a:cubicBezTo>
                    <a:pt x="21028" y="9249"/>
                    <a:pt x="21028" y="11931"/>
                    <a:pt x="18751" y="13587"/>
                  </a:cubicBezTo>
                  <a:lnTo>
                    <a:pt x="9980" y="19948"/>
                  </a:lnTo>
                  <a:cubicBezTo>
                    <a:pt x="8836" y="20773"/>
                    <a:pt x="7345" y="21186"/>
                    <a:pt x="5850" y="21186"/>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sp>
          <p:nvSpPr>
            <p:cNvPr id="649" name="Google Shape;649;p39"/>
            <p:cNvSpPr/>
            <p:nvPr/>
          </p:nvSpPr>
          <p:spPr>
            <a:xfrm>
              <a:off x="1041400" y="1739900"/>
              <a:ext cx="202437" cy="202456"/>
            </a:xfrm>
            <a:custGeom>
              <a:avLst/>
              <a:gdLst/>
              <a:ahLst/>
              <a:cxnLst/>
              <a:rect l="l" t="t" r="r" b="b"/>
              <a:pathLst>
                <a:path w="21600" h="21600" extrusionOk="0">
                  <a:moveTo>
                    <a:pt x="4461" y="17143"/>
                  </a:moveTo>
                  <a:lnTo>
                    <a:pt x="17142" y="17143"/>
                  </a:lnTo>
                  <a:lnTo>
                    <a:pt x="17142" y="4462"/>
                  </a:lnTo>
                  <a:lnTo>
                    <a:pt x="4461" y="4462"/>
                  </a:lnTo>
                  <a:cubicBezTo>
                    <a:pt x="4461" y="4462"/>
                    <a:pt x="4461" y="17143"/>
                    <a:pt x="4461" y="17143"/>
                  </a:cubicBezTo>
                  <a:close/>
                  <a:moveTo>
                    <a:pt x="19372" y="21600"/>
                  </a:moveTo>
                  <a:lnTo>
                    <a:pt x="2234" y="21600"/>
                  </a:lnTo>
                  <a:cubicBezTo>
                    <a:pt x="1000" y="21600"/>
                    <a:pt x="0" y="20602"/>
                    <a:pt x="0" y="19372"/>
                  </a:cubicBezTo>
                  <a:lnTo>
                    <a:pt x="0" y="2231"/>
                  </a:lnTo>
                  <a:cubicBezTo>
                    <a:pt x="0" y="1003"/>
                    <a:pt x="1000" y="0"/>
                    <a:pt x="2234" y="0"/>
                  </a:cubicBezTo>
                  <a:lnTo>
                    <a:pt x="19372" y="0"/>
                  </a:lnTo>
                  <a:cubicBezTo>
                    <a:pt x="20602" y="0"/>
                    <a:pt x="21600" y="1003"/>
                    <a:pt x="21600" y="2231"/>
                  </a:cubicBezTo>
                  <a:lnTo>
                    <a:pt x="21600" y="19372"/>
                  </a:lnTo>
                  <a:cubicBezTo>
                    <a:pt x="21600" y="20602"/>
                    <a:pt x="20602" y="21600"/>
                    <a:pt x="19372" y="21600"/>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sp>
          <p:nvSpPr>
            <p:cNvPr id="650" name="Google Shape;650;p39"/>
            <p:cNvSpPr/>
            <p:nvPr/>
          </p:nvSpPr>
          <p:spPr>
            <a:xfrm>
              <a:off x="1308100" y="1778000"/>
              <a:ext cx="308087" cy="41822"/>
            </a:xfrm>
            <a:custGeom>
              <a:avLst/>
              <a:gdLst/>
              <a:ahLst/>
              <a:cxnLst/>
              <a:rect l="l" t="t" r="r" b="b"/>
              <a:pathLst>
                <a:path w="21600" h="21600" extrusionOk="0">
                  <a:moveTo>
                    <a:pt x="20136" y="21600"/>
                  </a:moveTo>
                  <a:lnTo>
                    <a:pt x="1462" y="21600"/>
                  </a:lnTo>
                  <a:cubicBezTo>
                    <a:pt x="656" y="21600"/>
                    <a:pt x="0" y="16757"/>
                    <a:pt x="0" y="10787"/>
                  </a:cubicBezTo>
                  <a:cubicBezTo>
                    <a:pt x="0" y="4843"/>
                    <a:pt x="654" y="0"/>
                    <a:pt x="1462" y="0"/>
                  </a:cubicBezTo>
                  <a:lnTo>
                    <a:pt x="20136" y="0"/>
                  </a:lnTo>
                  <a:cubicBezTo>
                    <a:pt x="20944" y="0"/>
                    <a:pt x="21600" y="4830"/>
                    <a:pt x="21600" y="10787"/>
                  </a:cubicBezTo>
                  <a:cubicBezTo>
                    <a:pt x="21600" y="16757"/>
                    <a:pt x="20947" y="21600"/>
                    <a:pt x="20136" y="21600"/>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sp>
          <p:nvSpPr>
            <p:cNvPr id="651" name="Google Shape;651;p39"/>
            <p:cNvSpPr/>
            <p:nvPr/>
          </p:nvSpPr>
          <p:spPr>
            <a:xfrm>
              <a:off x="1308100" y="1866900"/>
              <a:ext cx="271525" cy="41796"/>
            </a:xfrm>
            <a:custGeom>
              <a:avLst/>
              <a:gdLst/>
              <a:ahLst/>
              <a:cxnLst/>
              <a:rect l="l" t="t" r="r" b="b"/>
              <a:pathLst>
                <a:path w="21600" h="21600" extrusionOk="0">
                  <a:moveTo>
                    <a:pt x="19941" y="21600"/>
                  </a:moveTo>
                  <a:lnTo>
                    <a:pt x="1659" y="21600"/>
                  </a:lnTo>
                  <a:cubicBezTo>
                    <a:pt x="744" y="21600"/>
                    <a:pt x="0" y="16780"/>
                    <a:pt x="0" y="10806"/>
                  </a:cubicBezTo>
                  <a:cubicBezTo>
                    <a:pt x="0" y="4820"/>
                    <a:pt x="742" y="0"/>
                    <a:pt x="1659" y="0"/>
                  </a:cubicBezTo>
                  <a:lnTo>
                    <a:pt x="19941" y="0"/>
                  </a:lnTo>
                  <a:cubicBezTo>
                    <a:pt x="20855" y="0"/>
                    <a:pt x="21600" y="4820"/>
                    <a:pt x="21600" y="10806"/>
                  </a:cubicBezTo>
                  <a:cubicBezTo>
                    <a:pt x="21600" y="16780"/>
                    <a:pt x="20860" y="21600"/>
                    <a:pt x="19941" y="21600"/>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sp>
          <p:nvSpPr>
            <p:cNvPr id="652" name="Google Shape;652;p39"/>
            <p:cNvSpPr/>
            <p:nvPr/>
          </p:nvSpPr>
          <p:spPr>
            <a:xfrm>
              <a:off x="0" y="0"/>
              <a:ext cx="2799464" cy="2799482"/>
            </a:xfrm>
            <a:custGeom>
              <a:avLst/>
              <a:gdLst/>
              <a:ahLst/>
              <a:cxnLst/>
              <a:rect l="l" t="t" r="r" b="b"/>
              <a:pathLst>
                <a:path w="21600" h="21600" extrusionOk="0">
                  <a:moveTo>
                    <a:pt x="10800" y="21330"/>
                  </a:moveTo>
                  <a:cubicBezTo>
                    <a:pt x="4984" y="21330"/>
                    <a:pt x="270" y="16616"/>
                    <a:pt x="270" y="10800"/>
                  </a:cubicBezTo>
                  <a:cubicBezTo>
                    <a:pt x="270" y="4984"/>
                    <a:pt x="4984" y="270"/>
                    <a:pt x="10800" y="270"/>
                  </a:cubicBezTo>
                  <a:cubicBezTo>
                    <a:pt x="16616" y="270"/>
                    <a:pt x="21330" y="4984"/>
                    <a:pt x="21330" y="10800"/>
                  </a:cubicBezTo>
                  <a:cubicBezTo>
                    <a:pt x="21330" y="16616"/>
                    <a:pt x="16616" y="21330"/>
                    <a:pt x="10800" y="21330"/>
                  </a:cubicBezTo>
                  <a:close/>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grpSp>
      <p:pic>
        <p:nvPicPr>
          <p:cNvPr id="653" name="Google Shape;653;p39"/>
          <p:cNvPicPr preferRelativeResize="0"/>
          <p:nvPr/>
        </p:nvPicPr>
        <p:blipFill rotWithShape="1">
          <a:blip r:embed="rId4">
            <a:alphaModFix/>
          </a:blip>
          <a:srcRect/>
          <a:stretch/>
        </p:blipFill>
        <p:spPr>
          <a:xfrm>
            <a:off x="5896378" y="3324679"/>
            <a:ext cx="1463234" cy="2966832"/>
          </a:xfrm>
          <a:prstGeom prst="rect">
            <a:avLst/>
          </a:prstGeom>
          <a:noFill/>
          <a:ln>
            <a:noFill/>
          </a:ln>
        </p:spPr>
      </p:pic>
      <p:pic>
        <p:nvPicPr>
          <p:cNvPr id="654" name="Google Shape;654;p39"/>
          <p:cNvPicPr preferRelativeResize="0"/>
          <p:nvPr/>
        </p:nvPicPr>
        <p:blipFill rotWithShape="1">
          <a:blip r:embed="rId5">
            <a:alphaModFix/>
          </a:blip>
          <a:srcRect/>
          <a:stretch/>
        </p:blipFill>
        <p:spPr>
          <a:xfrm>
            <a:off x="4475155" y="2919852"/>
            <a:ext cx="1767694" cy="3584152"/>
          </a:xfrm>
          <a:prstGeom prst="rect">
            <a:avLst/>
          </a:prstGeom>
          <a:noFill/>
          <a:ln>
            <a:noFill/>
          </a:ln>
        </p:spPr>
      </p:pic>
      <p:pic>
        <p:nvPicPr>
          <p:cNvPr id="655" name="Google Shape;655;p39"/>
          <p:cNvPicPr preferRelativeResize="0"/>
          <p:nvPr/>
        </p:nvPicPr>
        <p:blipFill rotWithShape="1">
          <a:blip r:embed="rId6">
            <a:alphaModFix/>
          </a:blip>
          <a:srcRect/>
          <a:stretch/>
        </p:blipFill>
        <p:spPr>
          <a:xfrm>
            <a:off x="9306578" y="5395410"/>
            <a:ext cx="2090266" cy="57165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30">
                                            <p:txEl>
                                              <p:pRg st="0" end="0"/>
                                            </p:txEl>
                                          </p:spTgt>
                                        </p:tgtEl>
                                        <p:attrNameLst>
                                          <p:attrName>style.visibility</p:attrName>
                                        </p:attrNameLst>
                                      </p:cBhvr>
                                      <p:to>
                                        <p:strVal val="visible"/>
                                      </p:to>
                                    </p:set>
                                    <p:animEffect transition="in" filter="fade">
                                      <p:cBhvr>
                                        <p:cTn id="7" dur="500"/>
                                        <p:tgtEl>
                                          <p:spTgt spid="63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31">
                                            <p:txEl>
                                              <p:pRg st="0" end="0"/>
                                            </p:txEl>
                                          </p:spTgt>
                                        </p:tgtEl>
                                        <p:attrNameLst>
                                          <p:attrName>style.visibility</p:attrName>
                                        </p:attrNameLst>
                                      </p:cBhvr>
                                      <p:to>
                                        <p:strVal val="visible"/>
                                      </p:to>
                                    </p:set>
                                    <p:animEffect transition="in" filter="fade">
                                      <p:cBhvr>
                                        <p:cTn id="10" dur="500"/>
                                        <p:tgtEl>
                                          <p:spTgt spid="631">
                                            <p:txEl>
                                              <p:pRg st="0" end="0"/>
                                            </p:txEl>
                                          </p:spTgt>
                                        </p:tgtEl>
                                      </p:cBhvr>
                                    </p:animEffect>
                                  </p:childTnLst>
                                </p:cTn>
                              </p:par>
                              <p:par>
                                <p:cTn id="11" presetID="10" presetClass="entr" presetSubtype="0" fill="hold" nodeType="withEffect">
                                  <p:stCondLst>
                                    <p:cond delay="500"/>
                                  </p:stCondLst>
                                  <p:childTnLst>
                                    <p:set>
                                      <p:cBhvr>
                                        <p:cTn id="12" dur="1" fill="hold">
                                          <p:stCondLst>
                                            <p:cond delay="0"/>
                                          </p:stCondLst>
                                        </p:cTn>
                                        <p:tgtEl>
                                          <p:spTgt spid="629">
                                            <p:txEl>
                                              <p:pRg st="0" end="0"/>
                                            </p:txEl>
                                          </p:spTgt>
                                        </p:tgtEl>
                                        <p:attrNameLst>
                                          <p:attrName>style.visibility</p:attrName>
                                        </p:attrNameLst>
                                      </p:cBhvr>
                                      <p:to>
                                        <p:strVal val="visible"/>
                                      </p:to>
                                    </p:set>
                                    <p:animEffect transition="in" filter="fade">
                                      <p:cBhvr>
                                        <p:cTn id="13" dur="500"/>
                                        <p:tgtEl>
                                          <p:spTgt spid="6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40"/>
          <p:cNvSpPr txBox="1">
            <a:spLocks noGrp="1"/>
          </p:cNvSpPr>
          <p:nvPr>
            <p:ph type="body" idx="1"/>
          </p:nvPr>
        </p:nvSpPr>
        <p:spPr>
          <a:xfrm>
            <a:off x="504990" y="442200"/>
            <a:ext cx="5171910" cy="650876"/>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chemeClr val="dk1"/>
              </a:buClr>
              <a:buSzPts val="4400"/>
              <a:buNone/>
            </a:pPr>
            <a:r>
              <a:rPr lang="en-US"/>
              <a:t>Vision</a:t>
            </a:r>
            <a:endParaRPr/>
          </a:p>
        </p:txBody>
      </p:sp>
      <p:pic>
        <p:nvPicPr>
          <p:cNvPr id="661" name="Google Shape;661;p40"/>
          <p:cNvPicPr preferRelativeResize="0">
            <a:picLocks noGrp="1"/>
          </p:cNvPicPr>
          <p:nvPr>
            <p:ph type="pic" idx="3"/>
          </p:nvPr>
        </p:nvPicPr>
        <p:blipFill rotWithShape="1">
          <a:blip r:embed="rId3">
            <a:alphaModFix/>
          </a:blip>
          <a:srcRect t="19125" b="19124"/>
          <a:stretch/>
        </p:blipFill>
        <p:spPr>
          <a:xfrm>
            <a:off x="0" y="3329399"/>
            <a:ext cx="12192000" cy="3528601"/>
          </a:xfrm>
          <a:prstGeom prst="rect">
            <a:avLst/>
          </a:prstGeom>
          <a:blipFill rotWithShape="1">
            <a:blip r:embed="rId4">
              <a:alphaModFix/>
            </a:blip>
            <a:stretch>
              <a:fillRect t="-108416" b="-22035"/>
            </a:stretch>
          </a:blipFill>
          <a:ln>
            <a:noFill/>
          </a:ln>
        </p:spPr>
      </p:pic>
      <p:sp>
        <p:nvSpPr>
          <p:cNvPr id="662" name="Google Shape;662;p40"/>
          <p:cNvSpPr txBox="1">
            <a:spLocks noGrp="1"/>
          </p:cNvSpPr>
          <p:nvPr>
            <p:ph type="body" idx="5"/>
          </p:nvPr>
        </p:nvSpPr>
        <p:spPr>
          <a:xfrm>
            <a:off x="2286000" y="1320175"/>
            <a:ext cx="9280565" cy="1735729"/>
          </a:xfrm>
          <a:prstGeom prst="rect">
            <a:avLst/>
          </a:prstGeom>
          <a:noFill/>
          <a:ln>
            <a:noFill/>
          </a:ln>
        </p:spPr>
        <p:txBody>
          <a:bodyPr spcFirstLastPara="1" wrap="square" lIns="91425" tIns="45700" rIns="91425" bIns="45700" anchor="b" anchorCtr="0">
            <a:noAutofit/>
          </a:bodyPr>
          <a:lstStyle/>
          <a:p>
            <a:pPr marL="0" lvl="0" indent="0" algn="just" rtl="0">
              <a:lnSpc>
                <a:spcPct val="110000"/>
              </a:lnSpc>
              <a:spcBef>
                <a:spcPts val="0"/>
              </a:spcBef>
              <a:spcAft>
                <a:spcPts val="0"/>
              </a:spcAft>
              <a:buClr>
                <a:schemeClr val="dk1"/>
              </a:buClr>
              <a:buSzPts val="1800"/>
              <a:buNone/>
            </a:pPr>
            <a:r>
              <a:rPr lang="en-US" dirty="0"/>
              <a:t>We strive to offer innovative products and services to our clients and the society. We hope to share the dreams and aspirations of people from all levels of society, grow together, and </a:t>
            </a:r>
            <a:r>
              <a:rPr lang="en-US" dirty="0" err="1"/>
              <a:t>realise</a:t>
            </a:r>
            <a:r>
              <a:rPr lang="en-US" dirty="0"/>
              <a:t> these dreams. We want to play a beneficial role in the society and make our transportation network more attractive and flourishing. We offer services which affect all aspects of people’s daily lives with the aim of creating a richer future for all of us.</a:t>
            </a:r>
            <a:endParaRPr dirty="0"/>
          </a:p>
        </p:txBody>
      </p:sp>
      <p:sp>
        <p:nvSpPr>
          <p:cNvPr id="663" name="Google Shape;663;p40"/>
          <p:cNvSpPr txBox="1">
            <a:spLocks noGrp="1"/>
          </p:cNvSpPr>
          <p:nvPr>
            <p:ph type="body" idx="4"/>
          </p:nvPr>
        </p:nvSpPr>
        <p:spPr>
          <a:xfrm>
            <a:off x="744706" y="1944686"/>
            <a:ext cx="1006981" cy="2057971"/>
          </a:xfrm>
          <a:prstGeom prst="rect">
            <a:avLst/>
          </a:prstGeom>
          <a:solidFill>
            <a:schemeClr val="accent1"/>
          </a:solidFill>
          <a:ln>
            <a:noFill/>
          </a:ln>
          <a:effectLst>
            <a:outerShdw dist="50800" dir="2700000" algn="ctr" rotWithShape="0">
              <a:schemeClr val="dk2">
                <a:alpha val="24705"/>
              </a:schemeClr>
            </a:outerShdw>
          </a:effectLst>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Font typeface="Arial"/>
              <a:buNone/>
            </a:pPr>
            <a:r>
              <a:rPr lang="en-US"/>
              <a:t>  </a:t>
            </a:r>
            <a:endParaRPr/>
          </a:p>
        </p:txBody>
      </p:sp>
      <p:grpSp>
        <p:nvGrpSpPr>
          <p:cNvPr id="664" name="Google Shape;664;p40"/>
          <p:cNvGrpSpPr/>
          <p:nvPr/>
        </p:nvGrpSpPr>
        <p:grpSpPr>
          <a:xfrm>
            <a:off x="881425" y="2177950"/>
            <a:ext cx="746490" cy="746493"/>
            <a:chOff x="0" y="0"/>
            <a:chExt cx="2799458" cy="2799471"/>
          </a:xfrm>
        </p:grpSpPr>
        <p:sp>
          <p:nvSpPr>
            <p:cNvPr id="665" name="Google Shape;665;p40"/>
            <p:cNvSpPr/>
            <p:nvPr/>
          </p:nvSpPr>
          <p:spPr>
            <a:xfrm>
              <a:off x="825500" y="825499"/>
              <a:ext cx="1154673" cy="1514408"/>
            </a:xfrm>
            <a:custGeom>
              <a:avLst/>
              <a:gdLst/>
              <a:ahLst/>
              <a:cxnLst/>
              <a:rect l="l" t="t" r="r" b="b"/>
              <a:pathLst>
                <a:path w="21592" h="21579" extrusionOk="0">
                  <a:moveTo>
                    <a:pt x="16505" y="14248"/>
                  </a:moveTo>
                  <a:cubicBezTo>
                    <a:pt x="16379" y="14310"/>
                    <a:pt x="16328" y="14396"/>
                    <a:pt x="16314" y="14496"/>
                  </a:cubicBezTo>
                  <a:lnTo>
                    <a:pt x="16302" y="15605"/>
                  </a:lnTo>
                  <a:lnTo>
                    <a:pt x="11156" y="15587"/>
                  </a:lnTo>
                  <a:lnTo>
                    <a:pt x="11187" y="10534"/>
                  </a:lnTo>
                  <a:cubicBezTo>
                    <a:pt x="11853" y="10494"/>
                    <a:pt x="12457" y="10270"/>
                    <a:pt x="12945" y="9904"/>
                  </a:cubicBezTo>
                  <a:cubicBezTo>
                    <a:pt x="13519" y="9473"/>
                    <a:pt x="13842" y="8923"/>
                    <a:pt x="13827" y="8326"/>
                  </a:cubicBezTo>
                  <a:cubicBezTo>
                    <a:pt x="13836" y="8156"/>
                    <a:pt x="13642" y="8020"/>
                    <a:pt x="13419" y="8013"/>
                  </a:cubicBezTo>
                  <a:cubicBezTo>
                    <a:pt x="13194" y="8006"/>
                    <a:pt x="13016" y="8154"/>
                    <a:pt x="13007" y="8325"/>
                  </a:cubicBezTo>
                  <a:cubicBezTo>
                    <a:pt x="13014" y="8779"/>
                    <a:pt x="12792" y="9155"/>
                    <a:pt x="12381" y="9467"/>
                  </a:cubicBezTo>
                  <a:cubicBezTo>
                    <a:pt x="12018" y="9727"/>
                    <a:pt x="11524" y="9882"/>
                    <a:pt x="11013" y="9919"/>
                  </a:cubicBezTo>
                  <a:cubicBezTo>
                    <a:pt x="10946" y="9884"/>
                    <a:pt x="10866" y="9863"/>
                    <a:pt x="10780" y="9860"/>
                  </a:cubicBezTo>
                  <a:cubicBezTo>
                    <a:pt x="10697" y="9857"/>
                    <a:pt x="10620" y="9876"/>
                    <a:pt x="10556" y="9910"/>
                  </a:cubicBezTo>
                  <a:cubicBezTo>
                    <a:pt x="9521" y="9799"/>
                    <a:pt x="8750" y="9121"/>
                    <a:pt x="8756" y="8334"/>
                  </a:cubicBezTo>
                  <a:cubicBezTo>
                    <a:pt x="8766" y="8163"/>
                    <a:pt x="8572" y="8028"/>
                    <a:pt x="8347" y="8021"/>
                  </a:cubicBezTo>
                  <a:cubicBezTo>
                    <a:pt x="8124" y="8014"/>
                    <a:pt x="7946" y="8162"/>
                    <a:pt x="7935" y="8332"/>
                  </a:cubicBezTo>
                  <a:cubicBezTo>
                    <a:pt x="7933" y="9270"/>
                    <a:pt x="8665" y="10042"/>
                    <a:pt x="9692" y="10392"/>
                  </a:cubicBezTo>
                  <a:cubicBezTo>
                    <a:pt x="9912" y="10467"/>
                    <a:pt x="10143" y="10522"/>
                    <a:pt x="10366" y="10545"/>
                  </a:cubicBezTo>
                  <a:lnTo>
                    <a:pt x="10336" y="15584"/>
                  </a:lnTo>
                  <a:lnTo>
                    <a:pt x="5189" y="15567"/>
                  </a:lnTo>
                  <a:lnTo>
                    <a:pt x="5202" y="14458"/>
                  </a:lnTo>
                  <a:cubicBezTo>
                    <a:pt x="5215" y="14358"/>
                    <a:pt x="5135" y="14261"/>
                    <a:pt x="5038" y="14194"/>
                  </a:cubicBezTo>
                  <a:cubicBezTo>
                    <a:pt x="2405" y="12773"/>
                    <a:pt x="824" y="10494"/>
                    <a:pt x="875" y="8077"/>
                  </a:cubicBezTo>
                  <a:cubicBezTo>
                    <a:pt x="888" y="3943"/>
                    <a:pt x="5363" y="602"/>
                    <a:pt x="10843" y="596"/>
                  </a:cubicBezTo>
                  <a:cubicBezTo>
                    <a:pt x="12259" y="592"/>
                    <a:pt x="13670" y="830"/>
                    <a:pt x="14925" y="1259"/>
                  </a:cubicBezTo>
                  <a:cubicBezTo>
                    <a:pt x="15989" y="1622"/>
                    <a:pt x="17006" y="2143"/>
                    <a:pt x="17846" y="2813"/>
                  </a:cubicBezTo>
                  <a:cubicBezTo>
                    <a:pt x="19751" y="4228"/>
                    <a:pt x="20750" y="6099"/>
                    <a:pt x="20750" y="8116"/>
                  </a:cubicBezTo>
                  <a:cubicBezTo>
                    <a:pt x="20736" y="10546"/>
                    <a:pt x="19150" y="12856"/>
                    <a:pt x="16505" y="14248"/>
                  </a:cubicBezTo>
                  <a:close/>
                  <a:moveTo>
                    <a:pt x="16289" y="16713"/>
                  </a:moveTo>
                  <a:cubicBezTo>
                    <a:pt x="16284" y="16955"/>
                    <a:pt x="16258" y="17155"/>
                    <a:pt x="16214" y="17383"/>
                  </a:cubicBezTo>
                  <a:lnTo>
                    <a:pt x="5271" y="17368"/>
                  </a:lnTo>
                  <a:cubicBezTo>
                    <a:pt x="5221" y="17143"/>
                    <a:pt x="5209" y="16930"/>
                    <a:pt x="5214" y="16688"/>
                  </a:cubicBezTo>
                  <a:lnTo>
                    <a:pt x="5224" y="16204"/>
                  </a:lnTo>
                  <a:lnTo>
                    <a:pt x="10743" y="16211"/>
                  </a:lnTo>
                  <a:lnTo>
                    <a:pt x="16299" y="16230"/>
                  </a:lnTo>
                  <a:cubicBezTo>
                    <a:pt x="16299" y="16230"/>
                    <a:pt x="16289" y="16713"/>
                    <a:pt x="16289" y="16713"/>
                  </a:cubicBezTo>
                  <a:close/>
                  <a:moveTo>
                    <a:pt x="15235" y="19205"/>
                  </a:moveTo>
                  <a:lnTo>
                    <a:pt x="6304" y="19181"/>
                  </a:lnTo>
                  <a:cubicBezTo>
                    <a:pt x="5967" y="18823"/>
                    <a:pt x="5664" y="18407"/>
                    <a:pt x="5492" y="18000"/>
                  </a:cubicBezTo>
                  <a:lnTo>
                    <a:pt x="16047" y="18057"/>
                  </a:lnTo>
                  <a:cubicBezTo>
                    <a:pt x="15847" y="18475"/>
                    <a:pt x="15570" y="18867"/>
                    <a:pt x="15235" y="19205"/>
                  </a:cubicBezTo>
                  <a:close/>
                  <a:moveTo>
                    <a:pt x="10742" y="20870"/>
                  </a:moveTo>
                  <a:cubicBezTo>
                    <a:pt x="9342" y="20845"/>
                    <a:pt x="8032" y="20432"/>
                    <a:pt x="7046" y="19782"/>
                  </a:cubicBezTo>
                  <a:lnTo>
                    <a:pt x="14467" y="19813"/>
                  </a:lnTo>
                  <a:cubicBezTo>
                    <a:pt x="13441" y="20471"/>
                    <a:pt x="12158" y="20866"/>
                    <a:pt x="10742" y="20870"/>
                  </a:cubicBezTo>
                  <a:close/>
                  <a:moveTo>
                    <a:pt x="10828" y="0"/>
                  </a:moveTo>
                  <a:cubicBezTo>
                    <a:pt x="4861" y="-21"/>
                    <a:pt x="31" y="3616"/>
                    <a:pt x="0" y="8092"/>
                  </a:cubicBezTo>
                  <a:cubicBezTo>
                    <a:pt x="33" y="10676"/>
                    <a:pt x="1659" y="13110"/>
                    <a:pt x="4410" y="14640"/>
                  </a:cubicBezTo>
                  <a:lnTo>
                    <a:pt x="4394" y="15678"/>
                  </a:lnTo>
                  <a:cubicBezTo>
                    <a:pt x="4322" y="15723"/>
                    <a:pt x="4271" y="15810"/>
                    <a:pt x="4275" y="15881"/>
                  </a:cubicBezTo>
                  <a:cubicBezTo>
                    <a:pt x="4279" y="15951"/>
                    <a:pt x="4319" y="16034"/>
                    <a:pt x="4380" y="16090"/>
                  </a:cubicBezTo>
                  <a:lnTo>
                    <a:pt x="4377" y="16715"/>
                  </a:lnTo>
                  <a:cubicBezTo>
                    <a:pt x="4360" y="17753"/>
                    <a:pt x="4766" y="18691"/>
                    <a:pt x="5499" y="19463"/>
                  </a:cubicBezTo>
                  <a:cubicBezTo>
                    <a:pt x="5537" y="19476"/>
                    <a:pt x="5520" y="19505"/>
                    <a:pt x="5520" y="19505"/>
                  </a:cubicBezTo>
                  <a:cubicBezTo>
                    <a:pt x="5528" y="19647"/>
                    <a:pt x="5667" y="19799"/>
                    <a:pt x="5891" y="19806"/>
                  </a:cubicBezTo>
                  <a:cubicBezTo>
                    <a:pt x="6481" y="20355"/>
                    <a:pt x="7270" y="20798"/>
                    <a:pt x="8144" y="21096"/>
                  </a:cubicBezTo>
                  <a:cubicBezTo>
                    <a:pt x="8943" y="21369"/>
                    <a:pt x="9825" y="21497"/>
                    <a:pt x="10780" y="21579"/>
                  </a:cubicBezTo>
                  <a:cubicBezTo>
                    <a:pt x="12756" y="21558"/>
                    <a:pt x="14510" y="20905"/>
                    <a:pt x="15681" y="19844"/>
                  </a:cubicBezTo>
                  <a:cubicBezTo>
                    <a:pt x="15808" y="19783"/>
                    <a:pt x="15897" y="19709"/>
                    <a:pt x="15909" y="19610"/>
                  </a:cubicBezTo>
                  <a:cubicBezTo>
                    <a:pt x="16687" y="18831"/>
                    <a:pt x="17172" y="17849"/>
                    <a:pt x="17169" y="16771"/>
                  </a:cubicBezTo>
                  <a:lnTo>
                    <a:pt x="17163" y="14682"/>
                  </a:lnTo>
                  <a:cubicBezTo>
                    <a:pt x="19931" y="13158"/>
                    <a:pt x="21586" y="10732"/>
                    <a:pt x="21592" y="8161"/>
                  </a:cubicBezTo>
                  <a:cubicBezTo>
                    <a:pt x="21600" y="5973"/>
                    <a:pt x="20479" y="3920"/>
                    <a:pt x="18455" y="2395"/>
                  </a:cubicBezTo>
                  <a:cubicBezTo>
                    <a:pt x="16393" y="856"/>
                    <a:pt x="13700" y="6"/>
                    <a:pt x="10828" y="0"/>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sp>
          <p:nvSpPr>
            <p:cNvPr id="666" name="Google Shape;666;p40"/>
            <p:cNvSpPr/>
            <p:nvPr/>
          </p:nvSpPr>
          <p:spPr>
            <a:xfrm>
              <a:off x="1701799" y="571500"/>
              <a:ext cx="131870" cy="211779"/>
            </a:xfrm>
            <a:custGeom>
              <a:avLst/>
              <a:gdLst/>
              <a:ahLst/>
              <a:cxnLst/>
              <a:rect l="l" t="t" r="r" b="b"/>
              <a:pathLst>
                <a:path w="20575" h="20988" extrusionOk="0">
                  <a:moveTo>
                    <a:pt x="1993" y="20795"/>
                  </a:moveTo>
                  <a:cubicBezTo>
                    <a:pt x="3576" y="21245"/>
                    <a:pt x="5732" y="20893"/>
                    <a:pt x="6440" y="19886"/>
                  </a:cubicBezTo>
                  <a:lnTo>
                    <a:pt x="19967" y="3416"/>
                  </a:lnTo>
                  <a:cubicBezTo>
                    <a:pt x="21132" y="2297"/>
                    <a:pt x="20582" y="933"/>
                    <a:pt x="18671" y="385"/>
                  </a:cubicBezTo>
                  <a:cubicBezTo>
                    <a:pt x="16910" y="-355"/>
                    <a:pt x="14762" y="1"/>
                    <a:pt x="13910" y="1208"/>
                  </a:cubicBezTo>
                  <a:lnTo>
                    <a:pt x="391" y="17678"/>
                  </a:lnTo>
                  <a:cubicBezTo>
                    <a:pt x="-468" y="18888"/>
                    <a:pt x="97" y="20254"/>
                    <a:pt x="1993" y="20795"/>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sp>
          <p:nvSpPr>
            <p:cNvPr id="667" name="Google Shape;667;p40"/>
            <p:cNvSpPr/>
            <p:nvPr/>
          </p:nvSpPr>
          <p:spPr>
            <a:xfrm>
              <a:off x="1358900" y="469900"/>
              <a:ext cx="44939" cy="231385"/>
            </a:xfrm>
            <a:custGeom>
              <a:avLst/>
              <a:gdLst/>
              <a:ahLst/>
              <a:cxnLst/>
              <a:rect l="l" t="t" r="r" b="b"/>
              <a:pathLst>
                <a:path w="21372" h="21515" extrusionOk="0">
                  <a:moveTo>
                    <a:pt x="6123" y="21359"/>
                  </a:moveTo>
                  <a:cubicBezTo>
                    <a:pt x="7090" y="21447"/>
                    <a:pt x="8494" y="21343"/>
                    <a:pt x="10440" y="21514"/>
                  </a:cubicBezTo>
                  <a:cubicBezTo>
                    <a:pt x="16114" y="21553"/>
                    <a:pt x="20633" y="20596"/>
                    <a:pt x="20880" y="19477"/>
                  </a:cubicBezTo>
                  <a:lnTo>
                    <a:pt x="21364" y="2045"/>
                  </a:lnTo>
                  <a:cubicBezTo>
                    <a:pt x="21600" y="933"/>
                    <a:pt x="16681" y="48"/>
                    <a:pt x="10971" y="1"/>
                  </a:cubicBezTo>
                  <a:cubicBezTo>
                    <a:pt x="5261" y="-47"/>
                    <a:pt x="708" y="922"/>
                    <a:pt x="495" y="2033"/>
                  </a:cubicBezTo>
                  <a:lnTo>
                    <a:pt x="0" y="19466"/>
                  </a:lnTo>
                  <a:cubicBezTo>
                    <a:pt x="201" y="20386"/>
                    <a:pt x="2253" y="21020"/>
                    <a:pt x="6123" y="21359"/>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sp>
          <p:nvSpPr>
            <p:cNvPr id="668" name="Google Shape;668;p40"/>
            <p:cNvSpPr/>
            <p:nvPr/>
          </p:nvSpPr>
          <p:spPr>
            <a:xfrm>
              <a:off x="698500" y="876299"/>
              <a:ext cx="188823" cy="163869"/>
            </a:xfrm>
            <a:custGeom>
              <a:avLst/>
              <a:gdLst/>
              <a:ahLst/>
              <a:cxnLst/>
              <a:rect l="l" t="t" r="r" b="b"/>
              <a:pathLst>
                <a:path w="20993" h="21228" extrusionOk="0">
                  <a:moveTo>
                    <a:pt x="18550" y="21228"/>
                  </a:moveTo>
                  <a:cubicBezTo>
                    <a:pt x="19292" y="21244"/>
                    <a:pt x="20037" y="20964"/>
                    <a:pt x="20546" y="20113"/>
                  </a:cubicBezTo>
                  <a:cubicBezTo>
                    <a:pt x="21295" y="18966"/>
                    <a:pt x="21075" y="16945"/>
                    <a:pt x="20094" y="16061"/>
                  </a:cubicBezTo>
                  <a:lnTo>
                    <a:pt x="3928" y="531"/>
                  </a:lnTo>
                  <a:cubicBezTo>
                    <a:pt x="2939" y="-356"/>
                    <a:pt x="1202" y="-96"/>
                    <a:pt x="451" y="1048"/>
                  </a:cubicBezTo>
                  <a:cubicBezTo>
                    <a:pt x="-305" y="2192"/>
                    <a:pt x="-80" y="4210"/>
                    <a:pt x="899" y="5097"/>
                  </a:cubicBezTo>
                  <a:lnTo>
                    <a:pt x="17072" y="20630"/>
                  </a:lnTo>
                  <a:cubicBezTo>
                    <a:pt x="17564" y="20929"/>
                    <a:pt x="18057" y="21228"/>
                    <a:pt x="18550" y="21228"/>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sp>
          <p:nvSpPr>
            <p:cNvPr id="669" name="Google Shape;669;p40"/>
            <p:cNvSpPr/>
            <p:nvPr/>
          </p:nvSpPr>
          <p:spPr>
            <a:xfrm>
              <a:off x="1930399" y="838199"/>
              <a:ext cx="182635" cy="173847"/>
            </a:xfrm>
            <a:custGeom>
              <a:avLst/>
              <a:gdLst/>
              <a:ahLst/>
              <a:cxnLst/>
              <a:rect l="l" t="t" r="r" b="b"/>
              <a:pathLst>
                <a:path w="20910" h="20915" extrusionOk="0">
                  <a:moveTo>
                    <a:pt x="20159" y="1071"/>
                  </a:moveTo>
                  <a:cubicBezTo>
                    <a:pt x="19222" y="-230"/>
                    <a:pt x="17592" y="-373"/>
                    <a:pt x="16544" y="794"/>
                  </a:cubicBezTo>
                  <a:lnTo>
                    <a:pt x="854" y="16175"/>
                  </a:lnTo>
                  <a:cubicBezTo>
                    <a:pt x="-202" y="17339"/>
                    <a:pt x="-333" y="19043"/>
                    <a:pt x="769" y="20153"/>
                  </a:cubicBezTo>
                  <a:cubicBezTo>
                    <a:pt x="1695" y="21072"/>
                    <a:pt x="3316" y="21227"/>
                    <a:pt x="4197" y="20251"/>
                  </a:cubicBezTo>
                  <a:lnTo>
                    <a:pt x="19887" y="4873"/>
                  </a:lnTo>
                  <a:cubicBezTo>
                    <a:pt x="21125" y="3889"/>
                    <a:pt x="21267" y="2185"/>
                    <a:pt x="20159" y="1071"/>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sp>
          <p:nvSpPr>
            <p:cNvPr id="670" name="Google Shape;670;p40"/>
            <p:cNvSpPr/>
            <p:nvPr/>
          </p:nvSpPr>
          <p:spPr>
            <a:xfrm>
              <a:off x="939799" y="571499"/>
              <a:ext cx="129543" cy="212171"/>
            </a:xfrm>
            <a:custGeom>
              <a:avLst/>
              <a:gdLst/>
              <a:ahLst/>
              <a:cxnLst/>
              <a:rect l="l" t="t" r="r" b="b"/>
              <a:pathLst>
                <a:path w="20628" h="21173" extrusionOk="0">
                  <a:moveTo>
                    <a:pt x="14048" y="20003"/>
                  </a:moveTo>
                  <a:cubicBezTo>
                    <a:pt x="14555" y="20391"/>
                    <a:pt x="15058" y="20775"/>
                    <a:pt x="15705" y="20953"/>
                  </a:cubicBezTo>
                  <a:cubicBezTo>
                    <a:pt x="16670" y="21226"/>
                    <a:pt x="17786" y="21295"/>
                    <a:pt x="18873" y="20874"/>
                  </a:cubicBezTo>
                  <a:cubicBezTo>
                    <a:pt x="20420" y="20330"/>
                    <a:pt x="21116" y="18822"/>
                    <a:pt x="20255" y="17847"/>
                  </a:cubicBezTo>
                  <a:lnTo>
                    <a:pt x="6578" y="1106"/>
                  </a:lnTo>
                  <a:cubicBezTo>
                    <a:pt x="5709" y="131"/>
                    <a:pt x="3308" y="-305"/>
                    <a:pt x="1758" y="235"/>
                  </a:cubicBezTo>
                  <a:cubicBezTo>
                    <a:pt x="207" y="772"/>
                    <a:pt x="-484" y="2282"/>
                    <a:pt x="371" y="3255"/>
                  </a:cubicBezTo>
                  <a:cubicBezTo>
                    <a:pt x="371" y="3255"/>
                    <a:pt x="14048" y="20003"/>
                    <a:pt x="14048" y="20003"/>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sp>
          <p:nvSpPr>
            <p:cNvPr id="671" name="Google Shape;671;p40"/>
            <p:cNvSpPr/>
            <p:nvPr/>
          </p:nvSpPr>
          <p:spPr>
            <a:xfrm>
              <a:off x="0" y="0"/>
              <a:ext cx="2799458" cy="2799471"/>
            </a:xfrm>
            <a:custGeom>
              <a:avLst/>
              <a:gdLst/>
              <a:ahLst/>
              <a:cxnLst/>
              <a:rect l="l" t="t" r="r" b="b"/>
              <a:pathLst>
                <a:path w="21600" h="21600" extrusionOk="0">
                  <a:moveTo>
                    <a:pt x="10800" y="21330"/>
                  </a:moveTo>
                  <a:cubicBezTo>
                    <a:pt x="4984" y="21330"/>
                    <a:pt x="270" y="16616"/>
                    <a:pt x="270" y="10800"/>
                  </a:cubicBezTo>
                  <a:cubicBezTo>
                    <a:pt x="270" y="4984"/>
                    <a:pt x="4984" y="270"/>
                    <a:pt x="10800" y="270"/>
                  </a:cubicBezTo>
                  <a:cubicBezTo>
                    <a:pt x="16616" y="270"/>
                    <a:pt x="21330" y="4984"/>
                    <a:pt x="21330" y="10800"/>
                  </a:cubicBezTo>
                  <a:cubicBezTo>
                    <a:pt x="21330" y="16616"/>
                    <a:pt x="16616" y="21330"/>
                    <a:pt x="10800" y="21330"/>
                  </a:cubicBezTo>
                  <a:close/>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664"/>
                                        </p:tgtEl>
                                        <p:attrNameLst>
                                          <p:attrName>style.visibility</p:attrName>
                                        </p:attrNameLst>
                                      </p:cBhvr>
                                      <p:to>
                                        <p:strVal val="visible"/>
                                      </p:to>
                                    </p:set>
                                    <p:animEffect transition="in" filter="fade">
                                      <p:cBhvr>
                                        <p:cTn id="7" dur="500"/>
                                        <p:tgtEl>
                                          <p:spTgt spid="6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41"/>
          <p:cNvSpPr txBox="1">
            <a:spLocks noGrp="1"/>
          </p:cNvSpPr>
          <p:nvPr>
            <p:ph type="body" idx="1"/>
          </p:nvPr>
        </p:nvSpPr>
        <p:spPr>
          <a:xfrm>
            <a:off x="4553043" y="5358636"/>
            <a:ext cx="1555593" cy="1061214"/>
          </a:xfrm>
          <a:prstGeom prst="rect">
            <a:avLst/>
          </a:prstGeom>
          <a:solidFill>
            <a:schemeClr val="accent1"/>
          </a:solidFill>
          <a:ln>
            <a:noFill/>
          </a:ln>
          <a:effectLst>
            <a:outerShdw dist="50800" dir="2700000" algn="tl" rotWithShape="0">
              <a:schemeClr val="dk2">
                <a:alpha val="24705"/>
              </a:schemeClr>
            </a:outerShdw>
          </a:effectLst>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Font typeface="Arial"/>
              <a:buNone/>
            </a:pPr>
            <a:r>
              <a:rPr lang="en-US"/>
              <a:t> </a:t>
            </a:r>
            <a:endParaRPr/>
          </a:p>
        </p:txBody>
      </p:sp>
      <p:sp>
        <p:nvSpPr>
          <p:cNvPr id="677" name="Google Shape;677;p41"/>
          <p:cNvSpPr txBox="1">
            <a:spLocks noGrp="1"/>
          </p:cNvSpPr>
          <p:nvPr>
            <p:ph type="body" idx="16"/>
          </p:nvPr>
        </p:nvSpPr>
        <p:spPr>
          <a:xfrm>
            <a:off x="504990" y="442200"/>
            <a:ext cx="4048053" cy="650876"/>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chemeClr val="dk1"/>
              </a:buClr>
              <a:buSzPts val="4400"/>
              <a:buNone/>
            </a:pPr>
            <a:r>
              <a:rPr lang="en-US"/>
              <a:t>The secret to our growth</a:t>
            </a:r>
            <a:endParaRPr/>
          </a:p>
        </p:txBody>
      </p:sp>
      <p:sp>
        <p:nvSpPr>
          <p:cNvPr id="678" name="Google Shape;678;p41"/>
          <p:cNvSpPr txBox="1">
            <a:spLocks noGrp="1"/>
          </p:cNvSpPr>
          <p:nvPr>
            <p:ph type="body" idx="17"/>
          </p:nvPr>
        </p:nvSpPr>
        <p:spPr>
          <a:xfrm>
            <a:off x="504990" y="2143125"/>
            <a:ext cx="4532157" cy="3200400"/>
          </a:xfrm>
          <a:prstGeom prst="rect">
            <a:avLst/>
          </a:prstGeom>
          <a:noFill/>
          <a:ln>
            <a:noFill/>
          </a:ln>
        </p:spPr>
        <p:txBody>
          <a:bodyPr spcFirstLastPara="1" wrap="square" lIns="91425" tIns="45700" rIns="91425" bIns="45700" anchor="t" anchorCtr="0">
            <a:noAutofit/>
          </a:bodyPr>
          <a:lstStyle/>
          <a:p>
            <a:pPr marL="0" lvl="0" indent="0" algn="just" rtl="0">
              <a:lnSpc>
                <a:spcPct val="120000"/>
              </a:lnSpc>
              <a:spcBef>
                <a:spcPts val="0"/>
              </a:spcBef>
              <a:spcAft>
                <a:spcPts val="0"/>
              </a:spcAft>
              <a:buClr>
                <a:schemeClr val="dk1"/>
              </a:buClr>
              <a:buSzPts val="1800"/>
              <a:buNone/>
            </a:pPr>
            <a:r>
              <a:rPr lang="en-US" dirty="0"/>
              <a:t>Excalibur always works hard to adhere to the core values on which the </a:t>
            </a:r>
            <a:r>
              <a:rPr lang="en-US" dirty="0" err="1"/>
              <a:t>organisation</a:t>
            </a:r>
            <a:r>
              <a:rPr lang="en-US" dirty="0"/>
              <a:t> is built. Our philosophy compels us to take care of our clients, our employees, and the environment in which we work through integrity, quality control, innovation, environmental sustainability, and corporate social responsibility to build trust and ensure stable growth of the company.</a:t>
            </a:r>
            <a:endParaRPr dirty="0"/>
          </a:p>
        </p:txBody>
      </p:sp>
      <p:pic>
        <p:nvPicPr>
          <p:cNvPr id="679" name="Google Shape;679;p41"/>
          <p:cNvPicPr preferRelativeResize="0"/>
          <p:nvPr/>
        </p:nvPicPr>
        <p:blipFill rotWithShape="1">
          <a:blip r:embed="rId3">
            <a:alphaModFix/>
          </a:blip>
          <a:srcRect/>
          <a:stretch/>
        </p:blipFill>
        <p:spPr>
          <a:xfrm>
            <a:off x="6108636" y="702231"/>
            <a:ext cx="5600764" cy="5453540"/>
          </a:xfrm>
          <a:prstGeom prst="rect">
            <a:avLst/>
          </a:prstGeom>
          <a:noFill/>
          <a:ln>
            <a:noFill/>
          </a:ln>
        </p:spPr>
      </p:pic>
      <p:sp>
        <p:nvSpPr>
          <p:cNvPr id="680" name="Google Shape;680;p41"/>
          <p:cNvSpPr txBox="1"/>
          <p:nvPr/>
        </p:nvSpPr>
        <p:spPr>
          <a:xfrm>
            <a:off x="6146639" y="698889"/>
            <a:ext cx="931167" cy="37377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2"/>
              </a:buClr>
              <a:buSzPts val="1800"/>
              <a:buFont typeface="Arial"/>
              <a:buNone/>
            </a:pPr>
            <a:r>
              <a:rPr lang="en-US" b="0" i="1" u="none" strike="noStrike" cap="none" dirty="0">
                <a:solidFill>
                  <a:schemeClr val="accent2"/>
                </a:solidFill>
                <a:latin typeface="Open Sans Light"/>
                <a:ea typeface="Open Sans Light"/>
                <a:cs typeface="Open Sans Light"/>
                <a:sym typeface="Open Sans Light"/>
              </a:rPr>
              <a:t>In year</a:t>
            </a:r>
            <a:endParaRPr b="0" i="1" u="none" strike="noStrike" cap="none" dirty="0">
              <a:solidFill>
                <a:schemeClr val="dk1"/>
              </a:solidFill>
              <a:latin typeface="Open Sans Light"/>
              <a:ea typeface="Open Sans Light"/>
              <a:cs typeface="Open Sans Light"/>
              <a:sym typeface="Open Sans Light"/>
            </a:endParaRPr>
          </a:p>
        </p:txBody>
      </p:sp>
      <p:grpSp>
        <p:nvGrpSpPr>
          <p:cNvPr id="681" name="Google Shape;681;p41"/>
          <p:cNvGrpSpPr/>
          <p:nvPr/>
        </p:nvGrpSpPr>
        <p:grpSpPr>
          <a:xfrm>
            <a:off x="5148383" y="5502519"/>
            <a:ext cx="793504" cy="793506"/>
            <a:chOff x="0" y="0"/>
            <a:chExt cx="2799464" cy="2799471"/>
          </a:xfrm>
        </p:grpSpPr>
        <p:sp>
          <p:nvSpPr>
            <p:cNvPr id="682" name="Google Shape;682;p41"/>
            <p:cNvSpPr/>
            <p:nvPr/>
          </p:nvSpPr>
          <p:spPr>
            <a:xfrm>
              <a:off x="800100" y="863600"/>
              <a:ext cx="248419" cy="728489"/>
            </a:xfrm>
            <a:custGeom>
              <a:avLst/>
              <a:gdLst/>
              <a:ahLst/>
              <a:cxnLst/>
              <a:rect l="l" t="t" r="r" b="b"/>
              <a:pathLst>
                <a:path w="21600" h="21600" extrusionOk="0">
                  <a:moveTo>
                    <a:pt x="3865" y="1318"/>
                  </a:moveTo>
                  <a:lnTo>
                    <a:pt x="17735" y="1318"/>
                  </a:lnTo>
                  <a:lnTo>
                    <a:pt x="17735" y="20282"/>
                  </a:lnTo>
                  <a:lnTo>
                    <a:pt x="3865" y="20282"/>
                  </a:lnTo>
                  <a:cubicBezTo>
                    <a:pt x="3865" y="20282"/>
                    <a:pt x="3865" y="1318"/>
                    <a:pt x="3865" y="1318"/>
                  </a:cubicBezTo>
                  <a:close/>
                  <a:moveTo>
                    <a:pt x="0" y="21600"/>
                  </a:moveTo>
                  <a:lnTo>
                    <a:pt x="21600" y="21600"/>
                  </a:lnTo>
                  <a:lnTo>
                    <a:pt x="21600" y="0"/>
                  </a:lnTo>
                  <a:lnTo>
                    <a:pt x="0" y="0"/>
                  </a:lnTo>
                  <a:cubicBezTo>
                    <a:pt x="0" y="0"/>
                    <a:pt x="0" y="21600"/>
                    <a:pt x="0" y="21600"/>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sp>
          <p:nvSpPr>
            <p:cNvPr id="683" name="Google Shape;683;p41"/>
            <p:cNvSpPr/>
            <p:nvPr/>
          </p:nvSpPr>
          <p:spPr>
            <a:xfrm>
              <a:off x="1117600" y="1143000"/>
              <a:ext cx="248345" cy="455489"/>
            </a:xfrm>
            <a:custGeom>
              <a:avLst/>
              <a:gdLst/>
              <a:ahLst/>
              <a:cxnLst/>
              <a:rect l="l" t="t" r="r" b="b"/>
              <a:pathLst>
                <a:path w="21600" h="21600" extrusionOk="0">
                  <a:moveTo>
                    <a:pt x="3866" y="2108"/>
                  </a:moveTo>
                  <a:lnTo>
                    <a:pt x="17734" y="2108"/>
                  </a:lnTo>
                  <a:lnTo>
                    <a:pt x="17734" y="19492"/>
                  </a:lnTo>
                  <a:lnTo>
                    <a:pt x="3866" y="19492"/>
                  </a:lnTo>
                  <a:cubicBezTo>
                    <a:pt x="3866" y="19492"/>
                    <a:pt x="3866" y="2108"/>
                    <a:pt x="3866" y="2108"/>
                  </a:cubicBezTo>
                  <a:close/>
                  <a:moveTo>
                    <a:pt x="0" y="21600"/>
                  </a:moveTo>
                  <a:lnTo>
                    <a:pt x="21600" y="21600"/>
                  </a:lnTo>
                  <a:lnTo>
                    <a:pt x="21600" y="0"/>
                  </a:lnTo>
                  <a:lnTo>
                    <a:pt x="0" y="0"/>
                  </a:lnTo>
                  <a:cubicBezTo>
                    <a:pt x="0" y="0"/>
                    <a:pt x="0" y="21600"/>
                    <a:pt x="0" y="21600"/>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sp>
          <p:nvSpPr>
            <p:cNvPr id="684" name="Google Shape;684;p41"/>
            <p:cNvSpPr/>
            <p:nvPr/>
          </p:nvSpPr>
          <p:spPr>
            <a:xfrm>
              <a:off x="1422400" y="977900"/>
              <a:ext cx="248345" cy="622871"/>
            </a:xfrm>
            <a:custGeom>
              <a:avLst/>
              <a:gdLst/>
              <a:ahLst/>
              <a:cxnLst/>
              <a:rect l="l" t="t" r="r" b="b"/>
              <a:pathLst>
                <a:path w="21600" h="21600" extrusionOk="0">
                  <a:moveTo>
                    <a:pt x="3866" y="1541"/>
                  </a:moveTo>
                  <a:lnTo>
                    <a:pt x="17734" y="1541"/>
                  </a:lnTo>
                  <a:lnTo>
                    <a:pt x="17734" y="20059"/>
                  </a:lnTo>
                  <a:lnTo>
                    <a:pt x="3866" y="20059"/>
                  </a:lnTo>
                  <a:cubicBezTo>
                    <a:pt x="3866" y="20059"/>
                    <a:pt x="3866" y="1541"/>
                    <a:pt x="3866" y="1541"/>
                  </a:cubicBezTo>
                  <a:close/>
                  <a:moveTo>
                    <a:pt x="0" y="21600"/>
                  </a:moveTo>
                  <a:lnTo>
                    <a:pt x="21600" y="21600"/>
                  </a:lnTo>
                  <a:lnTo>
                    <a:pt x="21600" y="0"/>
                  </a:lnTo>
                  <a:lnTo>
                    <a:pt x="0" y="0"/>
                  </a:lnTo>
                  <a:cubicBezTo>
                    <a:pt x="0" y="0"/>
                    <a:pt x="0" y="21600"/>
                    <a:pt x="0" y="21600"/>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sp>
          <p:nvSpPr>
            <p:cNvPr id="685" name="Google Shape;685;p41"/>
            <p:cNvSpPr/>
            <p:nvPr/>
          </p:nvSpPr>
          <p:spPr>
            <a:xfrm>
              <a:off x="558800" y="558800"/>
              <a:ext cx="1682254" cy="1677566"/>
            </a:xfrm>
            <a:custGeom>
              <a:avLst/>
              <a:gdLst/>
              <a:ahLst/>
              <a:cxnLst/>
              <a:rect l="l" t="t" r="r" b="b"/>
              <a:pathLst>
                <a:path w="21600" h="21600" extrusionOk="0">
                  <a:moveTo>
                    <a:pt x="16020" y="16559"/>
                  </a:moveTo>
                  <a:lnTo>
                    <a:pt x="16572" y="16005"/>
                  </a:lnTo>
                  <a:lnTo>
                    <a:pt x="20793" y="20238"/>
                  </a:lnTo>
                  <a:lnTo>
                    <a:pt x="20241" y="20791"/>
                  </a:lnTo>
                  <a:cubicBezTo>
                    <a:pt x="20241" y="20791"/>
                    <a:pt x="16020" y="16559"/>
                    <a:pt x="16020" y="16559"/>
                  </a:cubicBezTo>
                  <a:close/>
                  <a:moveTo>
                    <a:pt x="571" y="8730"/>
                  </a:moveTo>
                  <a:cubicBezTo>
                    <a:pt x="571" y="4232"/>
                    <a:pt x="4220" y="572"/>
                    <a:pt x="8706" y="572"/>
                  </a:cubicBezTo>
                  <a:cubicBezTo>
                    <a:pt x="13192" y="572"/>
                    <a:pt x="16841" y="4232"/>
                    <a:pt x="16841" y="8730"/>
                  </a:cubicBezTo>
                  <a:cubicBezTo>
                    <a:pt x="16841" y="13228"/>
                    <a:pt x="13192" y="16888"/>
                    <a:pt x="8706" y="16888"/>
                  </a:cubicBezTo>
                  <a:cubicBezTo>
                    <a:pt x="4220" y="16888"/>
                    <a:pt x="571" y="13228"/>
                    <a:pt x="571" y="8730"/>
                  </a:cubicBezTo>
                  <a:close/>
                  <a:moveTo>
                    <a:pt x="16572" y="15196"/>
                  </a:moveTo>
                  <a:lnTo>
                    <a:pt x="16064" y="15705"/>
                  </a:lnTo>
                  <a:lnTo>
                    <a:pt x="15056" y="14693"/>
                  </a:lnTo>
                  <a:cubicBezTo>
                    <a:pt x="16515" y="13131"/>
                    <a:pt x="17412" y="11034"/>
                    <a:pt x="17412" y="8730"/>
                  </a:cubicBezTo>
                  <a:cubicBezTo>
                    <a:pt x="17412" y="3916"/>
                    <a:pt x="13506" y="0"/>
                    <a:pt x="8706" y="0"/>
                  </a:cubicBezTo>
                  <a:cubicBezTo>
                    <a:pt x="3905" y="0"/>
                    <a:pt x="0" y="3916"/>
                    <a:pt x="0" y="8730"/>
                  </a:cubicBezTo>
                  <a:cubicBezTo>
                    <a:pt x="0" y="13544"/>
                    <a:pt x="3905" y="17461"/>
                    <a:pt x="8706" y="17461"/>
                  </a:cubicBezTo>
                  <a:cubicBezTo>
                    <a:pt x="11004" y="17461"/>
                    <a:pt x="13095" y="16561"/>
                    <a:pt x="14652" y="15098"/>
                  </a:cubicBezTo>
                  <a:lnTo>
                    <a:pt x="15661" y="16109"/>
                  </a:lnTo>
                  <a:lnTo>
                    <a:pt x="15213" y="16559"/>
                  </a:lnTo>
                  <a:lnTo>
                    <a:pt x="20241" y="21600"/>
                  </a:lnTo>
                  <a:lnTo>
                    <a:pt x="21600" y="20238"/>
                  </a:lnTo>
                  <a:cubicBezTo>
                    <a:pt x="21600" y="20238"/>
                    <a:pt x="16572" y="15196"/>
                    <a:pt x="16572" y="15196"/>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sp>
          <p:nvSpPr>
            <p:cNvPr id="686" name="Google Shape;686;p41"/>
            <p:cNvSpPr/>
            <p:nvPr/>
          </p:nvSpPr>
          <p:spPr>
            <a:xfrm>
              <a:off x="0" y="0"/>
              <a:ext cx="2799464" cy="2799471"/>
            </a:xfrm>
            <a:custGeom>
              <a:avLst/>
              <a:gdLst/>
              <a:ahLst/>
              <a:cxnLst/>
              <a:rect l="l" t="t" r="r" b="b"/>
              <a:pathLst>
                <a:path w="21600" h="21600" extrusionOk="0">
                  <a:moveTo>
                    <a:pt x="10800" y="21330"/>
                  </a:moveTo>
                  <a:cubicBezTo>
                    <a:pt x="4984" y="21330"/>
                    <a:pt x="270" y="16616"/>
                    <a:pt x="270" y="10800"/>
                  </a:cubicBezTo>
                  <a:cubicBezTo>
                    <a:pt x="270" y="4984"/>
                    <a:pt x="4984" y="270"/>
                    <a:pt x="10800" y="270"/>
                  </a:cubicBezTo>
                  <a:cubicBezTo>
                    <a:pt x="16616" y="270"/>
                    <a:pt x="21330" y="4984"/>
                    <a:pt x="21330" y="10800"/>
                  </a:cubicBezTo>
                  <a:cubicBezTo>
                    <a:pt x="21330" y="16616"/>
                    <a:pt x="16616" y="21330"/>
                    <a:pt x="10800" y="21330"/>
                  </a:cubicBezTo>
                  <a:close/>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Light"/>
                <a:ea typeface="Open Sans Light"/>
                <a:cs typeface="Open Sans Light"/>
                <a:sym typeface="Open Sans Ligh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77">
                                            <p:txEl>
                                              <p:pRg st="0" end="0"/>
                                            </p:txEl>
                                          </p:spTgt>
                                        </p:tgtEl>
                                        <p:attrNameLst>
                                          <p:attrName>style.visibility</p:attrName>
                                        </p:attrNameLst>
                                      </p:cBhvr>
                                      <p:to>
                                        <p:strVal val="visible"/>
                                      </p:to>
                                    </p:set>
                                    <p:animEffect transition="in" filter="fade">
                                      <p:cBhvr>
                                        <p:cTn id="7" dur="500"/>
                                        <p:tgtEl>
                                          <p:spTgt spid="677">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100"/>
                                  </p:stCondLst>
                                  <p:childTnLst>
                                    <p:set>
                                      <p:cBhvr>
                                        <p:cTn id="10" dur="1" fill="hold">
                                          <p:stCondLst>
                                            <p:cond delay="0"/>
                                          </p:stCondLst>
                                        </p:cTn>
                                        <p:tgtEl>
                                          <p:spTgt spid="679"/>
                                        </p:tgtEl>
                                        <p:attrNameLst>
                                          <p:attrName>style.visibility</p:attrName>
                                        </p:attrNameLst>
                                      </p:cBhvr>
                                      <p:to>
                                        <p:strVal val="visible"/>
                                      </p:to>
                                    </p:set>
                                    <p:animEffect transition="in" filter="fade">
                                      <p:cBhvr>
                                        <p:cTn id="11" dur="500"/>
                                        <p:tgtEl>
                                          <p:spTgt spid="679"/>
                                        </p:tgtEl>
                                      </p:cBhvr>
                                    </p:animEffect>
                                  </p:childTnLst>
                                </p:cTn>
                              </p:par>
                              <p:par>
                                <p:cTn id="12" presetID="10" presetClass="entr" presetSubtype="0" fill="hold" nodeType="withEffect">
                                  <p:stCondLst>
                                    <p:cond delay="100"/>
                                  </p:stCondLst>
                                  <p:childTnLst>
                                    <p:set>
                                      <p:cBhvr>
                                        <p:cTn id="13" dur="1" fill="hold">
                                          <p:stCondLst>
                                            <p:cond delay="0"/>
                                          </p:stCondLst>
                                        </p:cTn>
                                        <p:tgtEl>
                                          <p:spTgt spid="680"/>
                                        </p:tgtEl>
                                        <p:attrNameLst>
                                          <p:attrName>style.visibility</p:attrName>
                                        </p:attrNameLst>
                                      </p:cBhvr>
                                      <p:to>
                                        <p:strVal val="visible"/>
                                      </p:to>
                                    </p:set>
                                    <p:animEffect transition="in" filter="fade">
                                      <p:cBhvr>
                                        <p:cTn id="14" dur="500"/>
                                        <p:tgtEl>
                                          <p:spTgt spid="6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ussines Template Purple">
  <a:themeElements>
    <a:clrScheme name="Bussines Template Purple">
      <a:dk1>
        <a:srgbClr val="454545"/>
      </a:dk1>
      <a:lt1>
        <a:srgbClr val="F2F2F2"/>
      </a:lt1>
      <a:dk2>
        <a:srgbClr val="000000"/>
      </a:dk2>
      <a:lt2>
        <a:srgbClr val="FFFFFF"/>
      </a:lt2>
      <a:accent1>
        <a:srgbClr val="FBB03B"/>
      </a:accent1>
      <a:accent2>
        <a:srgbClr val="FFFFFF"/>
      </a:accent2>
      <a:accent3>
        <a:srgbClr val="4D4D4D"/>
      </a:accent3>
      <a:accent4>
        <a:srgbClr val="6A3D93"/>
      </a:accent4>
      <a:accent5>
        <a:srgbClr val="E5E5E5"/>
      </a:accent5>
      <a:accent6>
        <a:srgbClr val="4A2A66"/>
      </a:accent6>
      <a:hlink>
        <a:srgbClr val="454545"/>
      </a:hlink>
      <a:folHlink>
        <a:srgbClr val="C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673</Words>
  <Application>Microsoft Office PowerPoint</Application>
  <PresentationFormat>Широкоэкранный</PresentationFormat>
  <Paragraphs>88</Paragraphs>
  <Slides>11</Slides>
  <Notes>11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11</vt:i4>
      </vt:variant>
    </vt:vector>
  </HeadingPairs>
  <TitlesOfParts>
    <vt:vector size="17" baseType="lpstr">
      <vt:lpstr>Open Sans</vt:lpstr>
      <vt:lpstr>Arial</vt:lpstr>
      <vt:lpstr>Open Sans Light</vt:lpstr>
      <vt:lpstr>Open Sans SemiBold</vt:lpstr>
      <vt:lpstr>Noto Sans Symbols</vt:lpstr>
      <vt:lpstr>Bussines Template Purple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
  <cp:lastModifiedBy/>
  <cp:revision>13</cp:revision>
  <dcterms:modified xsi:type="dcterms:W3CDTF">2019-10-17T05:43:28Z</dcterms:modified>
</cp:coreProperties>
</file>